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4.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5.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6.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7.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8.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9.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1" r:id="rId2"/>
    <p:sldMasterId id="2147483679" r:id="rId3"/>
    <p:sldMasterId id="2147483687" r:id="rId4"/>
    <p:sldMasterId id="2147483695" r:id="rId5"/>
    <p:sldMasterId id="2147483703" r:id="rId6"/>
    <p:sldMasterId id="2147483711" r:id="rId7"/>
    <p:sldMasterId id="2147483719" r:id="rId8"/>
    <p:sldMasterId id="2147483727" r:id="rId9"/>
    <p:sldMasterId id="2147483735" r:id="rId10"/>
  </p:sldMasterIdLst>
  <p:notesMasterIdLst>
    <p:notesMasterId r:id="rId23"/>
  </p:notesMasterIdLst>
  <p:handoutMasterIdLst>
    <p:handoutMasterId r:id="rId24"/>
  </p:handoutMasterIdLst>
  <p:sldIdLst>
    <p:sldId id="260" r:id="rId11"/>
    <p:sldId id="273" r:id="rId12"/>
    <p:sldId id="274" r:id="rId13"/>
    <p:sldId id="265" r:id="rId14"/>
    <p:sldId id="266" r:id="rId15"/>
    <p:sldId id="267" r:id="rId16"/>
    <p:sldId id="268" r:id="rId17"/>
    <p:sldId id="269" r:id="rId18"/>
    <p:sldId id="270" r:id="rId19"/>
    <p:sldId id="272" r:id="rId20"/>
    <p:sldId id="271" r:id="rId21"/>
    <p:sldId id="275" r:id="rId22"/>
  </p:sldIdLst>
  <p:sldSz cx="9144000" cy="6858000" type="screen4x3"/>
  <p:notesSz cx="6858000" cy="9144000"/>
  <p:defaultTextStyle>
    <a:defPPr>
      <a:defRPr lang="en-US"/>
    </a:defPPr>
    <a:lvl1pPr marL="0" algn="l" defTabSz="457102" rtl="0" eaLnBrk="1" latinLnBrk="0" hangingPunct="1">
      <a:defRPr sz="1800" kern="1200">
        <a:solidFill>
          <a:schemeClr val="tx1"/>
        </a:solidFill>
        <a:latin typeface="+mn-lt"/>
        <a:ea typeface="+mn-ea"/>
        <a:cs typeface="+mn-cs"/>
      </a:defRPr>
    </a:lvl1pPr>
    <a:lvl2pPr marL="457102" algn="l" defTabSz="457102" rtl="0" eaLnBrk="1" latinLnBrk="0" hangingPunct="1">
      <a:defRPr sz="1800" kern="1200">
        <a:solidFill>
          <a:schemeClr val="tx1"/>
        </a:solidFill>
        <a:latin typeface="+mn-lt"/>
        <a:ea typeface="+mn-ea"/>
        <a:cs typeface="+mn-cs"/>
      </a:defRPr>
    </a:lvl2pPr>
    <a:lvl3pPr marL="914205" algn="l" defTabSz="457102" rtl="0" eaLnBrk="1" latinLnBrk="0" hangingPunct="1">
      <a:defRPr sz="1800" kern="1200">
        <a:solidFill>
          <a:schemeClr val="tx1"/>
        </a:solidFill>
        <a:latin typeface="+mn-lt"/>
        <a:ea typeface="+mn-ea"/>
        <a:cs typeface="+mn-cs"/>
      </a:defRPr>
    </a:lvl3pPr>
    <a:lvl4pPr marL="1371308" algn="l" defTabSz="457102" rtl="0" eaLnBrk="1" latinLnBrk="0" hangingPunct="1">
      <a:defRPr sz="1800" kern="1200">
        <a:solidFill>
          <a:schemeClr val="tx1"/>
        </a:solidFill>
        <a:latin typeface="+mn-lt"/>
        <a:ea typeface="+mn-ea"/>
        <a:cs typeface="+mn-cs"/>
      </a:defRPr>
    </a:lvl4pPr>
    <a:lvl5pPr marL="1828410" algn="l" defTabSz="457102" rtl="0" eaLnBrk="1" latinLnBrk="0" hangingPunct="1">
      <a:defRPr sz="1800" kern="1200">
        <a:solidFill>
          <a:schemeClr val="tx1"/>
        </a:solidFill>
        <a:latin typeface="+mn-lt"/>
        <a:ea typeface="+mn-ea"/>
        <a:cs typeface="+mn-cs"/>
      </a:defRPr>
    </a:lvl5pPr>
    <a:lvl6pPr marL="2285511" algn="l" defTabSz="457102" rtl="0" eaLnBrk="1" latinLnBrk="0" hangingPunct="1">
      <a:defRPr sz="1800" kern="1200">
        <a:solidFill>
          <a:schemeClr val="tx1"/>
        </a:solidFill>
        <a:latin typeface="+mn-lt"/>
        <a:ea typeface="+mn-ea"/>
        <a:cs typeface="+mn-cs"/>
      </a:defRPr>
    </a:lvl6pPr>
    <a:lvl7pPr marL="2742614" algn="l" defTabSz="457102" rtl="0" eaLnBrk="1" latinLnBrk="0" hangingPunct="1">
      <a:defRPr sz="1800" kern="1200">
        <a:solidFill>
          <a:schemeClr val="tx1"/>
        </a:solidFill>
        <a:latin typeface="+mn-lt"/>
        <a:ea typeface="+mn-ea"/>
        <a:cs typeface="+mn-cs"/>
      </a:defRPr>
    </a:lvl7pPr>
    <a:lvl8pPr marL="3199716" algn="l" defTabSz="457102" rtl="0" eaLnBrk="1" latinLnBrk="0" hangingPunct="1">
      <a:defRPr sz="1800" kern="1200">
        <a:solidFill>
          <a:schemeClr val="tx1"/>
        </a:solidFill>
        <a:latin typeface="+mn-lt"/>
        <a:ea typeface="+mn-ea"/>
        <a:cs typeface="+mn-cs"/>
      </a:defRPr>
    </a:lvl8pPr>
    <a:lvl9pPr marL="3656819" algn="l" defTabSz="45710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19" userDrawn="1">
          <p15:clr>
            <a:srgbClr val="A4A3A4"/>
          </p15:clr>
        </p15:guide>
        <p15:guide id="2" pos="144" userDrawn="1">
          <p15:clr>
            <a:srgbClr val="A4A3A4"/>
          </p15:clr>
        </p15:guide>
        <p15:guide id="3" pos="5616" userDrawn="1">
          <p15:clr>
            <a:srgbClr val="A4A3A4"/>
          </p15:clr>
        </p15:guide>
        <p15:guide id="4" pos="29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885" autoAdjust="0"/>
    <p:restoredTop sz="93891" autoAdjust="0"/>
  </p:normalViewPr>
  <p:slideViewPr>
    <p:cSldViewPr snapToGrid="0" showGuides="1">
      <p:cViewPr varScale="1">
        <p:scale>
          <a:sx n="73" d="100"/>
          <a:sy n="73" d="100"/>
        </p:scale>
        <p:origin x="1608" y="72"/>
      </p:cViewPr>
      <p:guideLst>
        <p:guide orient="horz" pos="4019"/>
        <p:guide pos="144"/>
        <p:guide pos="5616"/>
        <p:guide pos="299"/>
      </p:guideLst>
    </p:cSldViewPr>
  </p:slideViewPr>
  <p:notesTextViewPr>
    <p:cViewPr>
      <p:scale>
        <a:sx n="1" d="1"/>
        <a:sy n="1" d="1"/>
      </p:scale>
      <p:origin x="0" y="0"/>
    </p:cViewPr>
  </p:notesTextViewPr>
  <p:sorterViewPr>
    <p:cViewPr>
      <p:scale>
        <a:sx n="90" d="100"/>
        <a:sy n="9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1.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Master" Target="slideMasters/slideMaster10.xml"/><Relationship Id="rId19" Type="http://schemas.openxmlformats.org/officeDocument/2006/relationships/slide" Target="slides/slide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F08E7F3-C9B1-49FF-A103-4D89F434747C}" type="datetimeFigureOut">
              <a:rPr lang="en-GB" smtClean="0"/>
              <a:t>03/03/2020</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B440F9B-D662-485F-B527-6D967AD86C53}" type="slidenum">
              <a:rPr lang="en-GB" smtClean="0"/>
              <a:t>‹#›</a:t>
            </a:fld>
            <a:endParaRPr lang="en-GB" dirty="0"/>
          </a:p>
        </p:txBody>
      </p:sp>
    </p:spTree>
    <p:extLst>
      <p:ext uri="{BB962C8B-B14F-4D97-AF65-F5344CB8AC3E}">
        <p14:creationId xmlns:p14="http://schemas.microsoft.com/office/powerpoint/2010/main" val="357750564"/>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38B5E5-6539-48FB-8185-2086A2F54F18}" type="datetimeFigureOut">
              <a:rPr lang="en-GB" smtClean="0"/>
              <a:t>03/03/2020</a:t>
            </a:fld>
            <a:endParaRPr lang="en-GB"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F3D0C6-1555-4A64-8401-BB176FE6954A}" type="slidenum">
              <a:rPr lang="en-GB" smtClean="0"/>
              <a:t>‹#›</a:t>
            </a:fld>
            <a:endParaRPr lang="en-GB" dirty="0"/>
          </a:p>
        </p:txBody>
      </p:sp>
    </p:spTree>
    <p:extLst>
      <p:ext uri="{BB962C8B-B14F-4D97-AF65-F5344CB8AC3E}">
        <p14:creationId xmlns:p14="http://schemas.microsoft.com/office/powerpoint/2010/main" val="1873689782"/>
      </p:ext>
    </p:extLst>
  </p:cSld>
  <p:clrMap bg1="lt1" tx1="dk1" bg2="lt2" tx2="dk2" accent1="accent1" accent2="accent2" accent3="accent3" accent4="accent4" accent5="accent5" accent6="accent6" hlink="hlink" folHlink="folHlink"/>
  <p:hf sldNum="0" hdr="0" ftr="0" dt="0"/>
  <p:notesStyle>
    <a:lvl1pPr marL="0" algn="l" defTabSz="967618" rtl="0" eaLnBrk="1" latinLnBrk="0" hangingPunct="1">
      <a:defRPr sz="1270" kern="1200">
        <a:solidFill>
          <a:schemeClr val="tx1"/>
        </a:solidFill>
        <a:latin typeface="+mn-lt"/>
        <a:ea typeface="+mn-ea"/>
        <a:cs typeface="+mn-cs"/>
      </a:defRPr>
    </a:lvl1pPr>
    <a:lvl2pPr marL="483809" algn="l" defTabSz="967618" rtl="0" eaLnBrk="1" latinLnBrk="0" hangingPunct="1">
      <a:defRPr sz="1270" kern="1200">
        <a:solidFill>
          <a:schemeClr val="tx1"/>
        </a:solidFill>
        <a:latin typeface="+mn-lt"/>
        <a:ea typeface="+mn-ea"/>
        <a:cs typeface="+mn-cs"/>
      </a:defRPr>
    </a:lvl2pPr>
    <a:lvl3pPr marL="967618" algn="l" defTabSz="967618" rtl="0" eaLnBrk="1" latinLnBrk="0" hangingPunct="1">
      <a:defRPr sz="1270" kern="1200">
        <a:solidFill>
          <a:schemeClr val="tx1"/>
        </a:solidFill>
        <a:latin typeface="+mn-lt"/>
        <a:ea typeface="+mn-ea"/>
        <a:cs typeface="+mn-cs"/>
      </a:defRPr>
    </a:lvl3pPr>
    <a:lvl4pPr marL="1451427" algn="l" defTabSz="967618" rtl="0" eaLnBrk="1" latinLnBrk="0" hangingPunct="1">
      <a:defRPr sz="1270" kern="1200">
        <a:solidFill>
          <a:schemeClr val="tx1"/>
        </a:solidFill>
        <a:latin typeface="+mn-lt"/>
        <a:ea typeface="+mn-ea"/>
        <a:cs typeface="+mn-cs"/>
      </a:defRPr>
    </a:lvl4pPr>
    <a:lvl5pPr marL="1935236" algn="l" defTabSz="967618" rtl="0" eaLnBrk="1" latinLnBrk="0" hangingPunct="1">
      <a:defRPr sz="1270" kern="1200">
        <a:solidFill>
          <a:schemeClr val="tx1"/>
        </a:solidFill>
        <a:latin typeface="+mn-lt"/>
        <a:ea typeface="+mn-ea"/>
        <a:cs typeface="+mn-cs"/>
      </a:defRPr>
    </a:lvl5pPr>
    <a:lvl6pPr marL="2419045" algn="l" defTabSz="967618" rtl="0" eaLnBrk="1" latinLnBrk="0" hangingPunct="1">
      <a:defRPr sz="1270" kern="1200">
        <a:solidFill>
          <a:schemeClr val="tx1"/>
        </a:solidFill>
        <a:latin typeface="+mn-lt"/>
        <a:ea typeface="+mn-ea"/>
        <a:cs typeface="+mn-cs"/>
      </a:defRPr>
    </a:lvl6pPr>
    <a:lvl7pPr marL="2902854" algn="l" defTabSz="967618" rtl="0" eaLnBrk="1" latinLnBrk="0" hangingPunct="1">
      <a:defRPr sz="1270" kern="1200">
        <a:solidFill>
          <a:schemeClr val="tx1"/>
        </a:solidFill>
        <a:latin typeface="+mn-lt"/>
        <a:ea typeface="+mn-ea"/>
        <a:cs typeface="+mn-cs"/>
      </a:defRPr>
    </a:lvl7pPr>
    <a:lvl8pPr marL="3386663" algn="l" defTabSz="967618" rtl="0" eaLnBrk="1" latinLnBrk="0" hangingPunct="1">
      <a:defRPr sz="1270" kern="1200">
        <a:solidFill>
          <a:schemeClr val="tx1"/>
        </a:solidFill>
        <a:latin typeface="+mn-lt"/>
        <a:ea typeface="+mn-ea"/>
        <a:cs typeface="+mn-cs"/>
      </a:defRPr>
    </a:lvl8pPr>
    <a:lvl9pPr marL="3870472" algn="l" defTabSz="967618" rtl="0" eaLnBrk="1" latinLnBrk="0" hangingPunct="1">
      <a:defRPr sz="127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8.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9.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9.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0.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0.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7BF45D-B5CE-47F9-9444-70825C6E88D6}"/>
              </a:ext>
            </a:extLst>
          </p:cNvPr>
          <p:cNvPicPr>
            <a:picLocks noChangeAspect="1"/>
          </p:cNvPicPr>
          <p:nvPr userDrawn="1"/>
        </p:nvPicPr>
        <p:blipFill rotWithShape="1">
          <a:blip r:embed="rId2"/>
          <a:srcRect r="27929" b="16124"/>
          <a:stretch/>
        </p:blipFill>
        <p:spPr>
          <a:xfrm>
            <a:off x="4090219" y="640361"/>
            <a:ext cx="5053781" cy="6217639"/>
          </a:xfrm>
          <a:prstGeom prst="rect">
            <a:avLst/>
          </a:prstGeom>
        </p:spPr>
      </p:pic>
      <p:sp>
        <p:nvSpPr>
          <p:cNvPr id="2" name="Title 1"/>
          <p:cNvSpPr>
            <a:spLocks noGrp="1"/>
          </p:cNvSpPr>
          <p:nvPr>
            <p:ph type="ctrTitle" hasCustomPrompt="1"/>
          </p:nvPr>
        </p:nvSpPr>
        <p:spPr>
          <a:xfrm>
            <a:off x="472399" y="2605970"/>
            <a:ext cx="3741013" cy="1671483"/>
          </a:xfrm>
        </p:spPr>
        <p:txBody>
          <a:bodyPr anchor="t"/>
          <a:lstStyle>
            <a:lvl1pPr algn="l">
              <a:defRPr sz="5500">
                <a:solidFill>
                  <a:srgbClr val="9F1C64"/>
                </a:solidFill>
              </a:defRPr>
            </a:lvl1pPr>
          </a:lstStyle>
          <a:p>
            <a:r>
              <a:rPr lang="en-US" dirty="0"/>
              <a:t>Click to </a:t>
            </a:r>
            <a:br>
              <a:rPr lang="en-US" dirty="0"/>
            </a:br>
            <a:r>
              <a:rPr lang="en-US" dirty="0"/>
              <a:t>edit title</a:t>
            </a:r>
          </a:p>
        </p:txBody>
      </p:sp>
      <p:cxnSp>
        <p:nvCxnSpPr>
          <p:cNvPr id="8" name="Straight Connector 7">
            <a:extLst>
              <a:ext uri="{FF2B5EF4-FFF2-40B4-BE49-F238E27FC236}">
                <a16:creationId xmlns:a16="http://schemas.microsoft.com/office/drawing/2014/main" id="{C269521D-41FA-4D39-9A1B-1E4FB7F0CFEE}"/>
              </a:ext>
            </a:extLst>
          </p:cNvPr>
          <p:cNvCxnSpPr/>
          <p:nvPr userDrawn="1"/>
        </p:nvCxnSpPr>
        <p:spPr>
          <a:xfrm>
            <a:off x="481364" y="2247839"/>
            <a:ext cx="75448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4C43B00-5E65-4256-8A8D-0BEC42286F9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2399" y="525767"/>
            <a:ext cx="3285360" cy="1362079"/>
          </a:xfrm>
          <a:prstGeom prst="rect">
            <a:avLst/>
          </a:prstGeom>
        </p:spPr>
      </p:pic>
      <p:sp>
        <p:nvSpPr>
          <p:cNvPr id="10" name="TextBox 9">
            <a:extLst>
              <a:ext uri="{FF2B5EF4-FFF2-40B4-BE49-F238E27FC236}">
                <a16:creationId xmlns:a16="http://schemas.microsoft.com/office/drawing/2014/main" id="{3BBD5DB4-8110-45D2-80BF-04011D4630AA}"/>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tx1"/>
                </a:solidFill>
                <a:latin typeface="+mn-lt"/>
                <a:ea typeface="+mn-ea"/>
                <a:cs typeface="+mn-cs"/>
              </a:rPr>
              <a:t>www.doncaster.gov.uk</a:t>
            </a:r>
            <a:endParaRPr lang="en-GB" sz="900" dirty="0">
              <a:solidFill>
                <a:schemeClr val="tx1"/>
              </a:solidFill>
            </a:endParaRPr>
          </a:p>
        </p:txBody>
      </p:sp>
    </p:spTree>
    <p:extLst>
      <p:ext uri="{BB962C8B-B14F-4D97-AF65-F5344CB8AC3E}">
        <p14:creationId xmlns:p14="http://schemas.microsoft.com/office/powerpoint/2010/main" val="26259170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_Sub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7"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2804400" cy="370900"/>
          </a:xfrm>
        </p:spPr>
        <p:txBody>
          <a:bodyPr/>
          <a:lstStyle>
            <a:lvl1pPr marL="0" indent="0">
              <a:buNone/>
              <a:defRPr b="1">
                <a:solidFill>
                  <a:srgbClr val="9F1C64"/>
                </a:solidFill>
              </a:defRPr>
            </a:lvl1pPr>
            <a:lvl2pPr marL="432003" indent="0">
              <a:buNone/>
              <a:defRPr/>
            </a:lvl2pPr>
          </a:lstStyle>
          <a:p>
            <a:pPr lvl="0"/>
            <a:r>
              <a:rPr lang="en-US" dirty="0"/>
              <a:t>Subheading</a:t>
            </a:r>
          </a:p>
        </p:txBody>
      </p:sp>
      <p:sp>
        <p:nvSpPr>
          <p:cNvPr id="13" name="Text Placeholder 7">
            <a:extLst>
              <a:ext uri="{FF2B5EF4-FFF2-40B4-BE49-F238E27FC236}">
                <a16:creationId xmlns:a16="http://schemas.microsoft.com/office/drawing/2014/main" id="{3BA8C5AA-D274-49C3-9DD0-AC40033F4519}"/>
              </a:ext>
            </a:extLst>
          </p:cNvPr>
          <p:cNvSpPr>
            <a:spLocks noGrp="1"/>
          </p:cNvSpPr>
          <p:nvPr>
            <p:ph type="body" sz="quarter" idx="15" hasCustomPrompt="1"/>
          </p:nvPr>
        </p:nvSpPr>
        <p:spPr>
          <a:xfrm>
            <a:off x="3729661" y="1242000"/>
            <a:ext cx="2804400" cy="370900"/>
          </a:xfrm>
        </p:spPr>
        <p:txBody>
          <a:bodyPr/>
          <a:lstStyle>
            <a:lvl1pPr marL="0" indent="0">
              <a:buNone/>
              <a:defRPr b="1">
                <a:solidFill>
                  <a:srgbClr val="9F1C64"/>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11E607A-2069-41A7-A065-0F2D76B076F1}"/>
              </a:ext>
            </a:extLst>
          </p:cNvPr>
          <p:cNvSpPr>
            <a:spLocks noGrp="1"/>
          </p:cNvSpPr>
          <p:nvPr>
            <p:ph type="dt" sz="half" idx="16"/>
          </p:nvPr>
        </p:nvSpPr>
        <p:spPr/>
        <p:txBody>
          <a:bodyPr/>
          <a:lstStyle/>
          <a:p>
            <a:endParaRPr lang="en-GB" dirty="0"/>
          </a:p>
        </p:txBody>
      </p:sp>
      <p:sp>
        <p:nvSpPr>
          <p:cNvPr id="7" name="Footer Placeholder 6">
            <a:extLst>
              <a:ext uri="{FF2B5EF4-FFF2-40B4-BE49-F238E27FC236}">
                <a16:creationId xmlns:a16="http://schemas.microsoft.com/office/drawing/2014/main" id="{22EB93F6-3168-4397-8A19-8B2BA56C2988}"/>
              </a:ext>
            </a:extLst>
          </p:cNvPr>
          <p:cNvSpPr>
            <a:spLocks noGrp="1"/>
          </p:cNvSpPr>
          <p:nvPr>
            <p:ph type="ftr" sz="quarter" idx="17"/>
          </p:nvPr>
        </p:nvSpPr>
        <p:spPr/>
        <p:txBody>
          <a:bodyPr/>
          <a:lstStyle/>
          <a:p>
            <a:endParaRPr lang="en-GB" dirty="0"/>
          </a:p>
        </p:txBody>
      </p:sp>
      <p:sp>
        <p:nvSpPr>
          <p:cNvPr id="12" name="Slide Number Placeholder 11">
            <a:extLst>
              <a:ext uri="{FF2B5EF4-FFF2-40B4-BE49-F238E27FC236}">
                <a16:creationId xmlns:a16="http://schemas.microsoft.com/office/drawing/2014/main" id="{8B29FEBF-DF60-4584-949D-256DEB55E151}"/>
              </a:ext>
            </a:extLst>
          </p:cNvPr>
          <p:cNvSpPr>
            <a:spLocks noGrp="1"/>
          </p:cNvSpPr>
          <p:nvPr>
            <p:ph type="sldNum" sz="quarter" idx="18"/>
          </p:nvPr>
        </p:nvSpPr>
        <p:spPr/>
        <p:txBody>
          <a:bodyPr/>
          <a:lstStyle/>
          <a:p>
            <a:r>
              <a:rPr lang="en-GB" dirty="0"/>
              <a:t>Page </a:t>
            </a:r>
            <a:fld id="{E59F3FFE-713D-4A3B-84C4-8E1BDDEABD40}" type="slidenum">
              <a:rPr smtClean="0"/>
              <a:pPr/>
              <a:t>‹#›</a:t>
            </a:fld>
            <a:endParaRPr dirty="0"/>
          </a:p>
        </p:txBody>
      </p:sp>
      <p:sp>
        <p:nvSpPr>
          <p:cNvPr id="10" name="Content Placeholder 2">
            <a:extLst>
              <a:ext uri="{FF2B5EF4-FFF2-40B4-BE49-F238E27FC236}">
                <a16:creationId xmlns:a16="http://schemas.microsoft.com/office/drawing/2014/main" id="{7B1B5807-5972-4872-A019-7B5FF9FE3FC2}"/>
              </a:ext>
            </a:extLst>
          </p:cNvPr>
          <p:cNvSpPr>
            <a:spLocks noGrp="1"/>
          </p:cNvSpPr>
          <p:nvPr>
            <p:ph idx="19"/>
          </p:nvPr>
        </p:nvSpPr>
        <p:spPr>
          <a:xfrm>
            <a:off x="3729661"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38011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rgbClr val="D89A2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7637" y="392420"/>
            <a:ext cx="4830653" cy="3242222"/>
          </a:xfrm>
        </p:spPr>
        <p:txBody>
          <a:bodyPr anchor="t"/>
          <a:lstStyle>
            <a:lvl1pPr>
              <a:defRPr sz="5500">
                <a:solidFill>
                  <a:schemeClr val="bg1"/>
                </a:solidFill>
              </a:defRPr>
            </a:lvl1pPr>
          </a:lstStyle>
          <a:p>
            <a:r>
              <a:rPr lang="en-US" dirty="0"/>
              <a:t>Click to edit Master title style</a:t>
            </a:r>
          </a:p>
        </p:txBody>
      </p:sp>
      <p:sp>
        <p:nvSpPr>
          <p:cNvPr id="12" name="Text Placeholder 11">
            <a:extLst>
              <a:ext uri="{FF2B5EF4-FFF2-40B4-BE49-F238E27FC236}">
                <a16:creationId xmlns:a16="http://schemas.microsoft.com/office/drawing/2014/main" id="{A0CE28A8-0D72-46E8-B743-71F9D7B710F3}"/>
              </a:ext>
            </a:extLst>
          </p:cNvPr>
          <p:cNvSpPr>
            <a:spLocks noGrp="1"/>
          </p:cNvSpPr>
          <p:nvPr>
            <p:ph type="body" sz="quarter" idx="10"/>
          </p:nvPr>
        </p:nvSpPr>
        <p:spPr>
          <a:xfrm>
            <a:off x="487637" y="3760368"/>
            <a:ext cx="3261072" cy="636253"/>
          </a:xfrm>
        </p:spPr>
        <p:txBody>
          <a:bodyPr/>
          <a:lstStyle>
            <a:lvl1pPr marL="0" indent="0">
              <a:buNone/>
              <a:defRPr sz="1600">
                <a:solidFill>
                  <a:schemeClr val="bg1"/>
                </a:solidFill>
              </a:defRPr>
            </a:lvl1pPr>
            <a:lvl2pPr marL="432003"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p:txBody>
      </p:sp>
      <p:sp>
        <p:nvSpPr>
          <p:cNvPr id="6" name="TextBox 5">
            <a:extLst>
              <a:ext uri="{FF2B5EF4-FFF2-40B4-BE49-F238E27FC236}">
                <a16:creationId xmlns:a16="http://schemas.microsoft.com/office/drawing/2014/main" id="{C985C3E6-86E5-4822-A1C7-0C880C2D2B0F}"/>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pic>
        <p:nvPicPr>
          <p:cNvPr id="4" name="Picture 3">
            <a:extLst>
              <a:ext uri="{FF2B5EF4-FFF2-40B4-BE49-F238E27FC236}">
                <a16:creationId xmlns:a16="http://schemas.microsoft.com/office/drawing/2014/main" id="{3EEA6E18-7FAF-4651-8AF9-AD45D075A3D1}"/>
              </a:ext>
            </a:extLst>
          </p:cNvPr>
          <p:cNvPicPr>
            <a:picLocks noChangeAspect="1"/>
          </p:cNvPicPr>
          <p:nvPr userDrawn="1"/>
        </p:nvPicPr>
        <p:blipFill rotWithShape="1">
          <a:blip r:embed="rId2"/>
          <a:srcRect r="26958" b="16051"/>
          <a:stretch/>
        </p:blipFill>
        <p:spPr>
          <a:xfrm>
            <a:off x="4154441" y="600647"/>
            <a:ext cx="4994164" cy="6257353"/>
          </a:xfrm>
          <a:prstGeom prst="rect">
            <a:avLst/>
          </a:prstGeom>
        </p:spPr>
      </p:pic>
    </p:spTree>
    <p:extLst>
      <p:ext uri="{BB962C8B-B14F-4D97-AF65-F5344CB8AC3E}">
        <p14:creationId xmlns:p14="http://schemas.microsoft.com/office/powerpoint/2010/main" val="33363992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6BC0B4E-9FFA-45B0-A212-83479ED59270}"/>
              </a:ext>
            </a:extLst>
          </p:cNvPr>
          <p:cNvSpPr>
            <a:spLocks noGrp="1"/>
          </p:cNvSpPr>
          <p:nvPr>
            <p:ph type="dt" sz="half" idx="10"/>
          </p:nvPr>
        </p:nvSpPr>
        <p:spPr/>
        <p:txBody>
          <a:bodyPr/>
          <a:lstStyle/>
          <a:p>
            <a:endParaRPr lang="en-GB" dirty="0"/>
          </a:p>
        </p:txBody>
      </p:sp>
      <p:sp>
        <p:nvSpPr>
          <p:cNvPr id="4" name="Footer Placeholder 3">
            <a:extLst>
              <a:ext uri="{FF2B5EF4-FFF2-40B4-BE49-F238E27FC236}">
                <a16:creationId xmlns:a16="http://schemas.microsoft.com/office/drawing/2014/main" id="{A6EA3B16-573D-48C9-9B4C-7987C29E3D1B}"/>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2F64A430-2489-4409-8042-E66A8C66ED1F}"/>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35846306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7BF45D-B5CE-47F9-9444-70825C6E88D6}"/>
              </a:ext>
            </a:extLst>
          </p:cNvPr>
          <p:cNvPicPr>
            <a:picLocks noChangeAspect="1"/>
          </p:cNvPicPr>
          <p:nvPr userDrawn="1"/>
        </p:nvPicPr>
        <p:blipFill rotWithShape="1">
          <a:blip r:embed="rId2"/>
          <a:srcRect r="27929" b="16124"/>
          <a:stretch/>
        </p:blipFill>
        <p:spPr>
          <a:xfrm>
            <a:off x="4090219" y="640361"/>
            <a:ext cx="5053781" cy="6217639"/>
          </a:xfrm>
          <a:prstGeom prst="rect">
            <a:avLst/>
          </a:prstGeom>
        </p:spPr>
      </p:pic>
      <p:sp>
        <p:nvSpPr>
          <p:cNvPr id="2" name="Title 1"/>
          <p:cNvSpPr>
            <a:spLocks noGrp="1"/>
          </p:cNvSpPr>
          <p:nvPr>
            <p:ph type="ctrTitle" hasCustomPrompt="1"/>
          </p:nvPr>
        </p:nvSpPr>
        <p:spPr>
          <a:xfrm>
            <a:off x="472399" y="2605970"/>
            <a:ext cx="4220497" cy="1671483"/>
          </a:xfrm>
        </p:spPr>
        <p:txBody>
          <a:bodyPr anchor="t"/>
          <a:lstStyle>
            <a:lvl1pPr algn="l">
              <a:defRPr sz="5500">
                <a:solidFill>
                  <a:srgbClr val="565759"/>
                </a:solidFill>
              </a:defRPr>
            </a:lvl1pPr>
          </a:lstStyle>
          <a:p>
            <a:r>
              <a:rPr lang="en-US" dirty="0"/>
              <a:t>Click to </a:t>
            </a:r>
            <a:br>
              <a:rPr lang="en-US" dirty="0"/>
            </a:br>
            <a:r>
              <a:rPr lang="en-US" dirty="0"/>
              <a:t>edit title</a:t>
            </a:r>
          </a:p>
        </p:txBody>
      </p:sp>
      <p:cxnSp>
        <p:nvCxnSpPr>
          <p:cNvPr id="8" name="Straight Connector 7">
            <a:extLst>
              <a:ext uri="{FF2B5EF4-FFF2-40B4-BE49-F238E27FC236}">
                <a16:creationId xmlns:a16="http://schemas.microsoft.com/office/drawing/2014/main" id="{C269521D-41FA-4D39-9A1B-1E4FB7F0CFEE}"/>
              </a:ext>
            </a:extLst>
          </p:cNvPr>
          <p:cNvCxnSpPr/>
          <p:nvPr userDrawn="1"/>
        </p:nvCxnSpPr>
        <p:spPr>
          <a:xfrm>
            <a:off x="481364" y="2247839"/>
            <a:ext cx="75448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4C43B00-5E65-4256-8A8D-0BEC42286F9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2399" y="525767"/>
            <a:ext cx="3285360" cy="1362079"/>
          </a:xfrm>
          <a:prstGeom prst="rect">
            <a:avLst/>
          </a:prstGeom>
        </p:spPr>
      </p:pic>
      <p:sp>
        <p:nvSpPr>
          <p:cNvPr id="10" name="TextBox 9">
            <a:extLst>
              <a:ext uri="{FF2B5EF4-FFF2-40B4-BE49-F238E27FC236}">
                <a16:creationId xmlns:a16="http://schemas.microsoft.com/office/drawing/2014/main" id="{3BBD5DB4-8110-45D2-80BF-04011D4630AA}"/>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tx1"/>
                </a:solidFill>
                <a:latin typeface="+mn-lt"/>
                <a:ea typeface="+mn-ea"/>
                <a:cs typeface="+mn-cs"/>
              </a:rPr>
              <a:t>www.doncaster.gov.uk</a:t>
            </a:r>
            <a:endParaRPr lang="en-GB" sz="900" dirty="0">
              <a:solidFill>
                <a:schemeClr val="tx1"/>
              </a:solidFill>
            </a:endParaRPr>
          </a:p>
        </p:txBody>
      </p:sp>
    </p:spTree>
    <p:extLst>
      <p:ext uri="{BB962C8B-B14F-4D97-AF65-F5344CB8AC3E}">
        <p14:creationId xmlns:p14="http://schemas.microsoft.com/office/powerpoint/2010/main" val="2513793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14A21E8-8E4A-4330-9EDC-8EAA61F9ED5C}"/>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2" name="Rectangle 11">
            <a:extLst>
              <a:ext uri="{FF2B5EF4-FFF2-40B4-BE49-F238E27FC236}">
                <a16:creationId xmlns:a16="http://schemas.microsoft.com/office/drawing/2014/main" id="{6A504D06-0FFF-42E9-926E-26981E4D3248}"/>
              </a:ext>
            </a:extLst>
          </p:cNvPr>
          <p:cNvSpPr/>
          <p:nvPr userDrawn="1"/>
        </p:nvSpPr>
        <p:spPr>
          <a:xfrm>
            <a:off x="5811302" y="6168224"/>
            <a:ext cx="3103309" cy="320031"/>
          </a:xfrm>
          <a:prstGeom prst="rect">
            <a:avLst/>
          </a:prstGeom>
          <a:solidFill>
            <a:srgbClr val="56575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91446" y="1242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12">
            <a:extLst>
              <a:ext uri="{FF2B5EF4-FFF2-40B4-BE49-F238E27FC236}">
                <a16:creationId xmlns:a16="http://schemas.microsoft.com/office/drawing/2014/main" id="{03115C68-5786-4687-9006-2054D1B4B329}"/>
              </a:ext>
            </a:extLst>
          </p:cNvPr>
          <p:cNvSpPr>
            <a:spLocks noGrp="1"/>
          </p:cNvSpPr>
          <p:nvPr>
            <p:ph type="dt" sz="half" idx="10"/>
          </p:nvPr>
        </p:nvSpPr>
        <p:spPr/>
        <p:txBody>
          <a:bodyPr/>
          <a:lstStyle/>
          <a:p>
            <a:endParaRPr lang="en-GB" dirty="0"/>
          </a:p>
        </p:txBody>
      </p:sp>
      <p:sp>
        <p:nvSpPr>
          <p:cNvPr id="14" name="Footer Placeholder 13">
            <a:extLst>
              <a:ext uri="{FF2B5EF4-FFF2-40B4-BE49-F238E27FC236}">
                <a16:creationId xmlns:a16="http://schemas.microsoft.com/office/drawing/2014/main" id="{CF7C6C55-425F-43FA-A3A8-C6D189F389BF}"/>
              </a:ext>
            </a:extLst>
          </p:cNvPr>
          <p:cNvSpPr>
            <a:spLocks noGrp="1"/>
          </p:cNvSpPr>
          <p:nvPr>
            <p:ph type="ftr" sz="quarter" idx="11"/>
          </p:nvPr>
        </p:nvSpPr>
        <p:spPr/>
        <p:txBody>
          <a:bodyPr/>
          <a:lstStyle/>
          <a:p>
            <a:endParaRPr lang="en-GB" dirty="0"/>
          </a:p>
        </p:txBody>
      </p:sp>
      <p:sp>
        <p:nvSpPr>
          <p:cNvPr id="15" name="Slide Number Placeholder 14">
            <a:extLst>
              <a:ext uri="{FF2B5EF4-FFF2-40B4-BE49-F238E27FC236}">
                <a16:creationId xmlns:a16="http://schemas.microsoft.com/office/drawing/2014/main" id="{F5AA9461-E91C-495F-A7A8-FB6390965486}"/>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8495786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_Subheadin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8C497C5-4B8F-4F07-BB3B-706AB53400CB}"/>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3" name="Rectangle 12">
            <a:extLst>
              <a:ext uri="{FF2B5EF4-FFF2-40B4-BE49-F238E27FC236}">
                <a16:creationId xmlns:a16="http://schemas.microsoft.com/office/drawing/2014/main" id="{D4610F2F-CDF5-48A6-8B56-5E5A0FDFEF42}"/>
              </a:ext>
            </a:extLst>
          </p:cNvPr>
          <p:cNvSpPr/>
          <p:nvPr userDrawn="1"/>
        </p:nvSpPr>
        <p:spPr>
          <a:xfrm>
            <a:off x="5811302" y="6168224"/>
            <a:ext cx="3103309" cy="320031"/>
          </a:xfrm>
          <a:prstGeom prst="rect">
            <a:avLst/>
          </a:prstGeom>
          <a:solidFill>
            <a:srgbClr val="56575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6" y="1764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4672012"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BCE2E01-B3C3-4ED0-9665-A784BB57ABB2}"/>
              </a:ext>
            </a:extLst>
          </p:cNvPr>
          <p:cNvSpPr>
            <a:spLocks noGrp="1"/>
          </p:cNvSpPr>
          <p:nvPr>
            <p:ph type="dt" sz="half" idx="14"/>
          </p:nvPr>
        </p:nvSpPr>
        <p:spPr/>
        <p:txBody>
          <a:bodyPr/>
          <a:lstStyle/>
          <a:p>
            <a:endParaRPr lang="en-GB" dirty="0"/>
          </a:p>
        </p:txBody>
      </p:sp>
      <p:sp>
        <p:nvSpPr>
          <p:cNvPr id="5" name="Footer Placeholder 4">
            <a:extLst>
              <a:ext uri="{FF2B5EF4-FFF2-40B4-BE49-F238E27FC236}">
                <a16:creationId xmlns:a16="http://schemas.microsoft.com/office/drawing/2014/main" id="{C6348AC5-0CCC-45CB-A850-D8C5D19E6CC3}"/>
              </a:ext>
            </a:extLst>
          </p:cNvPr>
          <p:cNvSpPr>
            <a:spLocks noGrp="1"/>
          </p:cNvSpPr>
          <p:nvPr>
            <p:ph type="ftr" sz="quarter" idx="15"/>
          </p:nvPr>
        </p:nvSpPr>
        <p:spPr/>
        <p:txBody>
          <a:bodyPr/>
          <a:lstStyle/>
          <a:p>
            <a:endParaRPr lang="en-GB" dirty="0"/>
          </a:p>
        </p:txBody>
      </p:sp>
      <p:sp>
        <p:nvSpPr>
          <p:cNvPr id="7" name="Slide Number Placeholder 6">
            <a:extLst>
              <a:ext uri="{FF2B5EF4-FFF2-40B4-BE49-F238E27FC236}">
                <a16:creationId xmlns:a16="http://schemas.microsoft.com/office/drawing/2014/main" id="{C340BF29-201B-4115-8582-B8A83F1DCCDF}"/>
              </a:ext>
            </a:extLst>
          </p:cNvPr>
          <p:cNvSpPr>
            <a:spLocks noGrp="1"/>
          </p:cNvSpPr>
          <p:nvPr>
            <p:ph type="sldNum" sz="quarter" idx="16"/>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32952010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_Sub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7"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13" name="Text Placeholder 7">
            <a:extLst>
              <a:ext uri="{FF2B5EF4-FFF2-40B4-BE49-F238E27FC236}">
                <a16:creationId xmlns:a16="http://schemas.microsoft.com/office/drawing/2014/main" id="{3BA8C5AA-D274-49C3-9DD0-AC40033F4519}"/>
              </a:ext>
            </a:extLst>
          </p:cNvPr>
          <p:cNvSpPr>
            <a:spLocks noGrp="1"/>
          </p:cNvSpPr>
          <p:nvPr>
            <p:ph type="body" sz="quarter" idx="15" hasCustomPrompt="1"/>
          </p:nvPr>
        </p:nvSpPr>
        <p:spPr>
          <a:xfrm>
            <a:off x="3729661"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11E607A-2069-41A7-A065-0F2D76B076F1}"/>
              </a:ext>
            </a:extLst>
          </p:cNvPr>
          <p:cNvSpPr>
            <a:spLocks noGrp="1"/>
          </p:cNvSpPr>
          <p:nvPr>
            <p:ph type="dt" sz="half" idx="16"/>
          </p:nvPr>
        </p:nvSpPr>
        <p:spPr/>
        <p:txBody>
          <a:bodyPr/>
          <a:lstStyle/>
          <a:p>
            <a:endParaRPr lang="en-GB" dirty="0"/>
          </a:p>
        </p:txBody>
      </p:sp>
      <p:sp>
        <p:nvSpPr>
          <p:cNvPr id="7" name="Footer Placeholder 6">
            <a:extLst>
              <a:ext uri="{FF2B5EF4-FFF2-40B4-BE49-F238E27FC236}">
                <a16:creationId xmlns:a16="http://schemas.microsoft.com/office/drawing/2014/main" id="{22EB93F6-3168-4397-8A19-8B2BA56C2988}"/>
              </a:ext>
            </a:extLst>
          </p:cNvPr>
          <p:cNvSpPr>
            <a:spLocks noGrp="1"/>
          </p:cNvSpPr>
          <p:nvPr>
            <p:ph type="ftr" sz="quarter" idx="17"/>
          </p:nvPr>
        </p:nvSpPr>
        <p:spPr/>
        <p:txBody>
          <a:bodyPr/>
          <a:lstStyle/>
          <a:p>
            <a:endParaRPr lang="en-GB" dirty="0"/>
          </a:p>
        </p:txBody>
      </p:sp>
      <p:sp>
        <p:nvSpPr>
          <p:cNvPr id="12" name="Slide Number Placeholder 11">
            <a:extLst>
              <a:ext uri="{FF2B5EF4-FFF2-40B4-BE49-F238E27FC236}">
                <a16:creationId xmlns:a16="http://schemas.microsoft.com/office/drawing/2014/main" id="{8B29FEBF-DF60-4584-949D-256DEB55E151}"/>
              </a:ext>
            </a:extLst>
          </p:cNvPr>
          <p:cNvSpPr>
            <a:spLocks noGrp="1"/>
          </p:cNvSpPr>
          <p:nvPr>
            <p:ph type="sldNum" sz="quarter" idx="18"/>
          </p:nvPr>
        </p:nvSpPr>
        <p:spPr/>
        <p:txBody>
          <a:bodyPr/>
          <a:lstStyle/>
          <a:p>
            <a:r>
              <a:rPr lang="en-GB" dirty="0"/>
              <a:t>Page </a:t>
            </a:r>
            <a:fld id="{E59F3FFE-713D-4A3B-84C4-8E1BDDEABD40}" type="slidenum">
              <a:rPr smtClean="0"/>
              <a:pPr/>
              <a:t>‹#›</a:t>
            </a:fld>
            <a:endParaRPr dirty="0"/>
          </a:p>
        </p:txBody>
      </p:sp>
      <p:sp>
        <p:nvSpPr>
          <p:cNvPr id="10" name="Content Placeholder 2">
            <a:extLst>
              <a:ext uri="{FF2B5EF4-FFF2-40B4-BE49-F238E27FC236}">
                <a16:creationId xmlns:a16="http://schemas.microsoft.com/office/drawing/2014/main" id="{7B1B5807-5972-4872-A019-7B5FF9FE3FC2}"/>
              </a:ext>
            </a:extLst>
          </p:cNvPr>
          <p:cNvSpPr>
            <a:spLocks noGrp="1"/>
          </p:cNvSpPr>
          <p:nvPr>
            <p:ph idx="19"/>
          </p:nvPr>
        </p:nvSpPr>
        <p:spPr>
          <a:xfrm>
            <a:off x="3729661"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060173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rgbClr val="565759"/>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582354-E214-4E53-8565-00216180E487}"/>
              </a:ext>
            </a:extLst>
          </p:cNvPr>
          <p:cNvPicPr>
            <a:picLocks noChangeAspect="1"/>
          </p:cNvPicPr>
          <p:nvPr userDrawn="1"/>
        </p:nvPicPr>
        <p:blipFill rotWithShape="1">
          <a:blip r:embed="rId2"/>
          <a:srcRect r="26971" b="15930"/>
          <a:stretch/>
        </p:blipFill>
        <p:spPr>
          <a:xfrm>
            <a:off x="4153310" y="600647"/>
            <a:ext cx="4990690" cy="6257353"/>
          </a:xfrm>
          <a:prstGeom prst="rect">
            <a:avLst/>
          </a:prstGeom>
        </p:spPr>
      </p:pic>
      <p:sp>
        <p:nvSpPr>
          <p:cNvPr id="2" name="Title 1"/>
          <p:cNvSpPr>
            <a:spLocks noGrp="1"/>
          </p:cNvSpPr>
          <p:nvPr>
            <p:ph type="title"/>
          </p:nvPr>
        </p:nvSpPr>
        <p:spPr>
          <a:xfrm>
            <a:off x="487637" y="392420"/>
            <a:ext cx="4830653" cy="3242222"/>
          </a:xfrm>
        </p:spPr>
        <p:txBody>
          <a:bodyPr anchor="t"/>
          <a:lstStyle>
            <a:lvl1pPr>
              <a:defRPr sz="5500">
                <a:solidFill>
                  <a:schemeClr val="bg1"/>
                </a:solidFill>
              </a:defRPr>
            </a:lvl1pPr>
          </a:lstStyle>
          <a:p>
            <a:r>
              <a:rPr lang="en-US" dirty="0"/>
              <a:t>Click to edit Master title style</a:t>
            </a:r>
          </a:p>
        </p:txBody>
      </p:sp>
      <p:sp>
        <p:nvSpPr>
          <p:cNvPr id="12" name="Text Placeholder 11">
            <a:extLst>
              <a:ext uri="{FF2B5EF4-FFF2-40B4-BE49-F238E27FC236}">
                <a16:creationId xmlns:a16="http://schemas.microsoft.com/office/drawing/2014/main" id="{A0CE28A8-0D72-46E8-B743-71F9D7B710F3}"/>
              </a:ext>
            </a:extLst>
          </p:cNvPr>
          <p:cNvSpPr>
            <a:spLocks noGrp="1"/>
          </p:cNvSpPr>
          <p:nvPr>
            <p:ph type="body" sz="quarter" idx="10"/>
          </p:nvPr>
        </p:nvSpPr>
        <p:spPr>
          <a:xfrm>
            <a:off x="487637" y="3760368"/>
            <a:ext cx="3261072" cy="636253"/>
          </a:xfrm>
        </p:spPr>
        <p:txBody>
          <a:bodyPr/>
          <a:lstStyle>
            <a:lvl1pPr marL="0" indent="0">
              <a:buNone/>
              <a:defRPr sz="1600">
                <a:solidFill>
                  <a:schemeClr val="bg1"/>
                </a:solidFill>
              </a:defRPr>
            </a:lvl1pPr>
            <a:lvl2pPr marL="432003"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p:txBody>
      </p:sp>
      <p:sp>
        <p:nvSpPr>
          <p:cNvPr id="6" name="TextBox 5">
            <a:extLst>
              <a:ext uri="{FF2B5EF4-FFF2-40B4-BE49-F238E27FC236}">
                <a16:creationId xmlns:a16="http://schemas.microsoft.com/office/drawing/2014/main" id="{C985C3E6-86E5-4822-A1C7-0C880C2D2B0F}"/>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Tree>
    <p:extLst>
      <p:ext uri="{BB962C8B-B14F-4D97-AF65-F5344CB8AC3E}">
        <p14:creationId xmlns:p14="http://schemas.microsoft.com/office/powerpoint/2010/main" val="35268379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6BC0B4E-9FFA-45B0-A212-83479ED59270}"/>
              </a:ext>
            </a:extLst>
          </p:cNvPr>
          <p:cNvSpPr>
            <a:spLocks noGrp="1"/>
          </p:cNvSpPr>
          <p:nvPr>
            <p:ph type="dt" sz="half" idx="10"/>
          </p:nvPr>
        </p:nvSpPr>
        <p:spPr/>
        <p:txBody>
          <a:bodyPr/>
          <a:lstStyle/>
          <a:p>
            <a:endParaRPr lang="en-GB" dirty="0"/>
          </a:p>
        </p:txBody>
      </p:sp>
      <p:sp>
        <p:nvSpPr>
          <p:cNvPr id="4" name="Footer Placeholder 3">
            <a:extLst>
              <a:ext uri="{FF2B5EF4-FFF2-40B4-BE49-F238E27FC236}">
                <a16:creationId xmlns:a16="http://schemas.microsoft.com/office/drawing/2014/main" id="{A6EA3B16-573D-48C9-9B4C-7987C29E3D1B}"/>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2F64A430-2489-4409-8042-E66A8C66ED1F}"/>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272863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7BF45D-B5CE-47F9-9444-70825C6E88D6}"/>
              </a:ext>
            </a:extLst>
          </p:cNvPr>
          <p:cNvPicPr>
            <a:picLocks noChangeAspect="1"/>
          </p:cNvPicPr>
          <p:nvPr userDrawn="1"/>
        </p:nvPicPr>
        <p:blipFill rotWithShape="1">
          <a:blip r:embed="rId2"/>
          <a:srcRect r="27929" b="16124"/>
          <a:stretch/>
        </p:blipFill>
        <p:spPr>
          <a:xfrm>
            <a:off x="4090219" y="640361"/>
            <a:ext cx="5053781" cy="6217639"/>
          </a:xfrm>
          <a:prstGeom prst="rect">
            <a:avLst/>
          </a:prstGeom>
        </p:spPr>
      </p:pic>
      <p:sp>
        <p:nvSpPr>
          <p:cNvPr id="2" name="Title 1"/>
          <p:cNvSpPr>
            <a:spLocks noGrp="1"/>
          </p:cNvSpPr>
          <p:nvPr>
            <p:ph type="ctrTitle" hasCustomPrompt="1"/>
          </p:nvPr>
        </p:nvSpPr>
        <p:spPr>
          <a:xfrm>
            <a:off x="472399" y="2605970"/>
            <a:ext cx="4220497" cy="1671483"/>
          </a:xfrm>
        </p:spPr>
        <p:txBody>
          <a:bodyPr anchor="t"/>
          <a:lstStyle>
            <a:lvl1pPr algn="l">
              <a:defRPr sz="5500">
                <a:solidFill>
                  <a:srgbClr val="A8A7A8"/>
                </a:solidFill>
              </a:defRPr>
            </a:lvl1pPr>
          </a:lstStyle>
          <a:p>
            <a:r>
              <a:rPr lang="en-US" dirty="0"/>
              <a:t>Click to </a:t>
            </a:r>
            <a:br>
              <a:rPr lang="en-US" dirty="0"/>
            </a:br>
            <a:r>
              <a:rPr lang="en-US" dirty="0"/>
              <a:t>edit title</a:t>
            </a:r>
          </a:p>
        </p:txBody>
      </p:sp>
      <p:cxnSp>
        <p:nvCxnSpPr>
          <p:cNvPr id="8" name="Straight Connector 7">
            <a:extLst>
              <a:ext uri="{FF2B5EF4-FFF2-40B4-BE49-F238E27FC236}">
                <a16:creationId xmlns:a16="http://schemas.microsoft.com/office/drawing/2014/main" id="{C269521D-41FA-4D39-9A1B-1E4FB7F0CFEE}"/>
              </a:ext>
            </a:extLst>
          </p:cNvPr>
          <p:cNvCxnSpPr/>
          <p:nvPr userDrawn="1"/>
        </p:nvCxnSpPr>
        <p:spPr>
          <a:xfrm>
            <a:off x="481364" y="2247839"/>
            <a:ext cx="75448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4C43B00-5E65-4256-8A8D-0BEC42286F9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2399" y="525767"/>
            <a:ext cx="3285360" cy="1362079"/>
          </a:xfrm>
          <a:prstGeom prst="rect">
            <a:avLst/>
          </a:prstGeom>
        </p:spPr>
      </p:pic>
      <p:sp>
        <p:nvSpPr>
          <p:cNvPr id="10" name="TextBox 9">
            <a:extLst>
              <a:ext uri="{FF2B5EF4-FFF2-40B4-BE49-F238E27FC236}">
                <a16:creationId xmlns:a16="http://schemas.microsoft.com/office/drawing/2014/main" id="{3BBD5DB4-8110-45D2-80BF-04011D4630AA}"/>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tx1"/>
                </a:solidFill>
                <a:latin typeface="+mn-lt"/>
                <a:ea typeface="+mn-ea"/>
                <a:cs typeface="+mn-cs"/>
              </a:rPr>
              <a:t>www.doncaster.gov.uk</a:t>
            </a:r>
            <a:endParaRPr lang="en-GB" sz="900" dirty="0">
              <a:solidFill>
                <a:schemeClr val="tx1"/>
              </a:solidFill>
            </a:endParaRPr>
          </a:p>
        </p:txBody>
      </p:sp>
    </p:spTree>
    <p:extLst>
      <p:ext uri="{BB962C8B-B14F-4D97-AF65-F5344CB8AC3E}">
        <p14:creationId xmlns:p14="http://schemas.microsoft.com/office/powerpoint/2010/main" val="1798140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14A21E8-8E4A-4330-9EDC-8EAA61F9ED5C}"/>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2" name="Rectangle 11">
            <a:extLst>
              <a:ext uri="{FF2B5EF4-FFF2-40B4-BE49-F238E27FC236}">
                <a16:creationId xmlns:a16="http://schemas.microsoft.com/office/drawing/2014/main" id="{6A504D06-0FFF-42E9-926E-26981E4D3248}"/>
              </a:ext>
            </a:extLst>
          </p:cNvPr>
          <p:cNvSpPr/>
          <p:nvPr userDrawn="1"/>
        </p:nvSpPr>
        <p:spPr>
          <a:xfrm>
            <a:off x="5811302" y="6168224"/>
            <a:ext cx="3103309" cy="320031"/>
          </a:xfrm>
          <a:prstGeom prst="rect">
            <a:avLst/>
          </a:prstGeom>
          <a:solidFill>
            <a:srgbClr val="9F1C6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91446" y="1242000"/>
            <a:ext cx="5616000" cy="350837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Date Placeholder 12">
            <a:extLst>
              <a:ext uri="{FF2B5EF4-FFF2-40B4-BE49-F238E27FC236}">
                <a16:creationId xmlns:a16="http://schemas.microsoft.com/office/drawing/2014/main" id="{03115C68-5786-4687-9006-2054D1B4B329}"/>
              </a:ext>
            </a:extLst>
          </p:cNvPr>
          <p:cNvSpPr>
            <a:spLocks noGrp="1"/>
          </p:cNvSpPr>
          <p:nvPr>
            <p:ph type="dt" sz="half" idx="10"/>
          </p:nvPr>
        </p:nvSpPr>
        <p:spPr/>
        <p:txBody>
          <a:bodyPr/>
          <a:lstStyle/>
          <a:p>
            <a:endParaRPr lang="en-GB" dirty="0"/>
          </a:p>
        </p:txBody>
      </p:sp>
      <p:sp>
        <p:nvSpPr>
          <p:cNvPr id="14" name="Footer Placeholder 13">
            <a:extLst>
              <a:ext uri="{FF2B5EF4-FFF2-40B4-BE49-F238E27FC236}">
                <a16:creationId xmlns:a16="http://schemas.microsoft.com/office/drawing/2014/main" id="{CF7C6C55-425F-43FA-A3A8-C6D189F389BF}"/>
              </a:ext>
            </a:extLst>
          </p:cNvPr>
          <p:cNvSpPr>
            <a:spLocks noGrp="1"/>
          </p:cNvSpPr>
          <p:nvPr>
            <p:ph type="ftr" sz="quarter" idx="11"/>
          </p:nvPr>
        </p:nvSpPr>
        <p:spPr/>
        <p:txBody>
          <a:bodyPr/>
          <a:lstStyle/>
          <a:p>
            <a:endParaRPr lang="en-GB" dirty="0"/>
          </a:p>
        </p:txBody>
      </p:sp>
      <p:sp>
        <p:nvSpPr>
          <p:cNvPr id="15" name="Slide Number Placeholder 14">
            <a:extLst>
              <a:ext uri="{FF2B5EF4-FFF2-40B4-BE49-F238E27FC236}">
                <a16:creationId xmlns:a16="http://schemas.microsoft.com/office/drawing/2014/main" id="{F5AA9461-E91C-495F-A7A8-FB6390965486}"/>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9106428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14A21E8-8E4A-4330-9EDC-8EAA61F9ED5C}"/>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2" name="Rectangle 11">
            <a:extLst>
              <a:ext uri="{FF2B5EF4-FFF2-40B4-BE49-F238E27FC236}">
                <a16:creationId xmlns:a16="http://schemas.microsoft.com/office/drawing/2014/main" id="{6A504D06-0FFF-42E9-926E-26981E4D3248}"/>
              </a:ext>
            </a:extLst>
          </p:cNvPr>
          <p:cNvSpPr/>
          <p:nvPr userDrawn="1"/>
        </p:nvSpPr>
        <p:spPr>
          <a:xfrm>
            <a:off x="5811302" y="6168224"/>
            <a:ext cx="3103309" cy="320031"/>
          </a:xfrm>
          <a:prstGeom prst="rect">
            <a:avLst/>
          </a:prstGeom>
          <a:solidFill>
            <a:srgbClr val="A8A7A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91446" y="1242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12">
            <a:extLst>
              <a:ext uri="{FF2B5EF4-FFF2-40B4-BE49-F238E27FC236}">
                <a16:creationId xmlns:a16="http://schemas.microsoft.com/office/drawing/2014/main" id="{03115C68-5786-4687-9006-2054D1B4B329}"/>
              </a:ext>
            </a:extLst>
          </p:cNvPr>
          <p:cNvSpPr>
            <a:spLocks noGrp="1"/>
          </p:cNvSpPr>
          <p:nvPr>
            <p:ph type="dt" sz="half" idx="10"/>
          </p:nvPr>
        </p:nvSpPr>
        <p:spPr/>
        <p:txBody>
          <a:bodyPr/>
          <a:lstStyle/>
          <a:p>
            <a:endParaRPr lang="en-GB" dirty="0"/>
          </a:p>
        </p:txBody>
      </p:sp>
      <p:sp>
        <p:nvSpPr>
          <p:cNvPr id="14" name="Footer Placeholder 13">
            <a:extLst>
              <a:ext uri="{FF2B5EF4-FFF2-40B4-BE49-F238E27FC236}">
                <a16:creationId xmlns:a16="http://schemas.microsoft.com/office/drawing/2014/main" id="{CF7C6C55-425F-43FA-A3A8-C6D189F389BF}"/>
              </a:ext>
            </a:extLst>
          </p:cNvPr>
          <p:cNvSpPr>
            <a:spLocks noGrp="1"/>
          </p:cNvSpPr>
          <p:nvPr>
            <p:ph type="ftr" sz="quarter" idx="11"/>
          </p:nvPr>
        </p:nvSpPr>
        <p:spPr/>
        <p:txBody>
          <a:bodyPr/>
          <a:lstStyle/>
          <a:p>
            <a:endParaRPr lang="en-GB" dirty="0"/>
          </a:p>
        </p:txBody>
      </p:sp>
      <p:sp>
        <p:nvSpPr>
          <p:cNvPr id="15" name="Slide Number Placeholder 14">
            <a:extLst>
              <a:ext uri="{FF2B5EF4-FFF2-40B4-BE49-F238E27FC236}">
                <a16:creationId xmlns:a16="http://schemas.microsoft.com/office/drawing/2014/main" id="{F5AA9461-E91C-495F-A7A8-FB6390965486}"/>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3064927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_Subheadin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8C497C5-4B8F-4F07-BB3B-706AB53400CB}"/>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3" name="Rectangle 12">
            <a:extLst>
              <a:ext uri="{FF2B5EF4-FFF2-40B4-BE49-F238E27FC236}">
                <a16:creationId xmlns:a16="http://schemas.microsoft.com/office/drawing/2014/main" id="{D4610F2F-CDF5-48A6-8B56-5E5A0FDFEF42}"/>
              </a:ext>
            </a:extLst>
          </p:cNvPr>
          <p:cNvSpPr/>
          <p:nvPr userDrawn="1"/>
        </p:nvSpPr>
        <p:spPr>
          <a:xfrm>
            <a:off x="5811302" y="6168224"/>
            <a:ext cx="3103309" cy="320031"/>
          </a:xfrm>
          <a:prstGeom prst="rect">
            <a:avLst/>
          </a:prstGeom>
          <a:solidFill>
            <a:srgbClr val="A8A7A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6" y="1764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4672012"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BCE2E01-B3C3-4ED0-9665-A784BB57ABB2}"/>
              </a:ext>
            </a:extLst>
          </p:cNvPr>
          <p:cNvSpPr>
            <a:spLocks noGrp="1"/>
          </p:cNvSpPr>
          <p:nvPr>
            <p:ph type="dt" sz="half" idx="14"/>
          </p:nvPr>
        </p:nvSpPr>
        <p:spPr/>
        <p:txBody>
          <a:bodyPr/>
          <a:lstStyle/>
          <a:p>
            <a:endParaRPr lang="en-GB" dirty="0"/>
          </a:p>
        </p:txBody>
      </p:sp>
      <p:sp>
        <p:nvSpPr>
          <p:cNvPr id="5" name="Footer Placeholder 4">
            <a:extLst>
              <a:ext uri="{FF2B5EF4-FFF2-40B4-BE49-F238E27FC236}">
                <a16:creationId xmlns:a16="http://schemas.microsoft.com/office/drawing/2014/main" id="{C6348AC5-0CCC-45CB-A850-D8C5D19E6CC3}"/>
              </a:ext>
            </a:extLst>
          </p:cNvPr>
          <p:cNvSpPr>
            <a:spLocks noGrp="1"/>
          </p:cNvSpPr>
          <p:nvPr>
            <p:ph type="ftr" sz="quarter" idx="15"/>
          </p:nvPr>
        </p:nvSpPr>
        <p:spPr/>
        <p:txBody>
          <a:bodyPr/>
          <a:lstStyle/>
          <a:p>
            <a:endParaRPr lang="en-GB" dirty="0"/>
          </a:p>
        </p:txBody>
      </p:sp>
      <p:sp>
        <p:nvSpPr>
          <p:cNvPr id="7" name="Slide Number Placeholder 6">
            <a:extLst>
              <a:ext uri="{FF2B5EF4-FFF2-40B4-BE49-F238E27FC236}">
                <a16:creationId xmlns:a16="http://schemas.microsoft.com/office/drawing/2014/main" id="{C340BF29-201B-4115-8582-B8A83F1DCCDF}"/>
              </a:ext>
            </a:extLst>
          </p:cNvPr>
          <p:cNvSpPr>
            <a:spLocks noGrp="1"/>
          </p:cNvSpPr>
          <p:nvPr>
            <p:ph type="sldNum" sz="quarter" idx="16"/>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38035568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_Sub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7"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13" name="Text Placeholder 7">
            <a:extLst>
              <a:ext uri="{FF2B5EF4-FFF2-40B4-BE49-F238E27FC236}">
                <a16:creationId xmlns:a16="http://schemas.microsoft.com/office/drawing/2014/main" id="{3BA8C5AA-D274-49C3-9DD0-AC40033F4519}"/>
              </a:ext>
            </a:extLst>
          </p:cNvPr>
          <p:cNvSpPr>
            <a:spLocks noGrp="1"/>
          </p:cNvSpPr>
          <p:nvPr>
            <p:ph type="body" sz="quarter" idx="15" hasCustomPrompt="1"/>
          </p:nvPr>
        </p:nvSpPr>
        <p:spPr>
          <a:xfrm>
            <a:off x="3729661"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11E607A-2069-41A7-A065-0F2D76B076F1}"/>
              </a:ext>
            </a:extLst>
          </p:cNvPr>
          <p:cNvSpPr>
            <a:spLocks noGrp="1"/>
          </p:cNvSpPr>
          <p:nvPr>
            <p:ph type="dt" sz="half" idx="16"/>
          </p:nvPr>
        </p:nvSpPr>
        <p:spPr/>
        <p:txBody>
          <a:bodyPr/>
          <a:lstStyle/>
          <a:p>
            <a:endParaRPr lang="en-GB" dirty="0"/>
          </a:p>
        </p:txBody>
      </p:sp>
      <p:sp>
        <p:nvSpPr>
          <p:cNvPr id="7" name="Footer Placeholder 6">
            <a:extLst>
              <a:ext uri="{FF2B5EF4-FFF2-40B4-BE49-F238E27FC236}">
                <a16:creationId xmlns:a16="http://schemas.microsoft.com/office/drawing/2014/main" id="{22EB93F6-3168-4397-8A19-8B2BA56C2988}"/>
              </a:ext>
            </a:extLst>
          </p:cNvPr>
          <p:cNvSpPr>
            <a:spLocks noGrp="1"/>
          </p:cNvSpPr>
          <p:nvPr>
            <p:ph type="ftr" sz="quarter" idx="17"/>
          </p:nvPr>
        </p:nvSpPr>
        <p:spPr/>
        <p:txBody>
          <a:bodyPr/>
          <a:lstStyle/>
          <a:p>
            <a:endParaRPr lang="en-GB" dirty="0"/>
          </a:p>
        </p:txBody>
      </p:sp>
      <p:sp>
        <p:nvSpPr>
          <p:cNvPr id="12" name="Slide Number Placeholder 11">
            <a:extLst>
              <a:ext uri="{FF2B5EF4-FFF2-40B4-BE49-F238E27FC236}">
                <a16:creationId xmlns:a16="http://schemas.microsoft.com/office/drawing/2014/main" id="{8B29FEBF-DF60-4584-949D-256DEB55E151}"/>
              </a:ext>
            </a:extLst>
          </p:cNvPr>
          <p:cNvSpPr>
            <a:spLocks noGrp="1"/>
          </p:cNvSpPr>
          <p:nvPr>
            <p:ph type="sldNum" sz="quarter" idx="18"/>
          </p:nvPr>
        </p:nvSpPr>
        <p:spPr/>
        <p:txBody>
          <a:bodyPr/>
          <a:lstStyle/>
          <a:p>
            <a:r>
              <a:rPr lang="en-GB" dirty="0"/>
              <a:t>Page </a:t>
            </a:r>
            <a:fld id="{E59F3FFE-713D-4A3B-84C4-8E1BDDEABD40}" type="slidenum">
              <a:rPr smtClean="0"/>
              <a:pPr/>
              <a:t>‹#›</a:t>
            </a:fld>
            <a:endParaRPr dirty="0"/>
          </a:p>
        </p:txBody>
      </p:sp>
      <p:sp>
        <p:nvSpPr>
          <p:cNvPr id="10" name="Content Placeholder 2">
            <a:extLst>
              <a:ext uri="{FF2B5EF4-FFF2-40B4-BE49-F238E27FC236}">
                <a16:creationId xmlns:a16="http://schemas.microsoft.com/office/drawing/2014/main" id="{7B1B5807-5972-4872-A019-7B5FF9FE3FC2}"/>
              </a:ext>
            </a:extLst>
          </p:cNvPr>
          <p:cNvSpPr>
            <a:spLocks noGrp="1"/>
          </p:cNvSpPr>
          <p:nvPr>
            <p:ph idx="19"/>
          </p:nvPr>
        </p:nvSpPr>
        <p:spPr>
          <a:xfrm>
            <a:off x="3729661"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550410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rgbClr val="A8A7A8"/>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94D323-2954-413A-A6BC-BDCCF70B98DC}"/>
              </a:ext>
            </a:extLst>
          </p:cNvPr>
          <p:cNvPicPr>
            <a:picLocks noChangeAspect="1"/>
          </p:cNvPicPr>
          <p:nvPr userDrawn="1"/>
        </p:nvPicPr>
        <p:blipFill rotWithShape="1">
          <a:blip r:embed="rId2"/>
          <a:srcRect r="27156" b="16107"/>
          <a:stretch/>
        </p:blipFill>
        <p:spPr>
          <a:xfrm>
            <a:off x="4157828" y="600647"/>
            <a:ext cx="4986172" cy="6257353"/>
          </a:xfrm>
          <a:prstGeom prst="rect">
            <a:avLst/>
          </a:prstGeom>
        </p:spPr>
      </p:pic>
      <p:sp>
        <p:nvSpPr>
          <p:cNvPr id="2" name="Title 1"/>
          <p:cNvSpPr>
            <a:spLocks noGrp="1"/>
          </p:cNvSpPr>
          <p:nvPr>
            <p:ph type="title"/>
          </p:nvPr>
        </p:nvSpPr>
        <p:spPr>
          <a:xfrm>
            <a:off x="487637" y="392420"/>
            <a:ext cx="4830653" cy="3242222"/>
          </a:xfrm>
        </p:spPr>
        <p:txBody>
          <a:bodyPr anchor="t"/>
          <a:lstStyle>
            <a:lvl1pPr>
              <a:defRPr sz="5500">
                <a:solidFill>
                  <a:schemeClr val="bg1"/>
                </a:solidFill>
              </a:defRPr>
            </a:lvl1pPr>
          </a:lstStyle>
          <a:p>
            <a:r>
              <a:rPr lang="en-US" dirty="0"/>
              <a:t>Click to edit Master title style</a:t>
            </a:r>
          </a:p>
        </p:txBody>
      </p:sp>
      <p:sp>
        <p:nvSpPr>
          <p:cNvPr id="12" name="Text Placeholder 11">
            <a:extLst>
              <a:ext uri="{FF2B5EF4-FFF2-40B4-BE49-F238E27FC236}">
                <a16:creationId xmlns:a16="http://schemas.microsoft.com/office/drawing/2014/main" id="{A0CE28A8-0D72-46E8-B743-71F9D7B710F3}"/>
              </a:ext>
            </a:extLst>
          </p:cNvPr>
          <p:cNvSpPr>
            <a:spLocks noGrp="1"/>
          </p:cNvSpPr>
          <p:nvPr>
            <p:ph type="body" sz="quarter" idx="10"/>
          </p:nvPr>
        </p:nvSpPr>
        <p:spPr>
          <a:xfrm>
            <a:off x="487637" y="3760368"/>
            <a:ext cx="3261072" cy="636253"/>
          </a:xfrm>
        </p:spPr>
        <p:txBody>
          <a:bodyPr/>
          <a:lstStyle>
            <a:lvl1pPr marL="0" indent="0">
              <a:buNone/>
              <a:defRPr sz="1600">
                <a:solidFill>
                  <a:schemeClr val="bg1"/>
                </a:solidFill>
              </a:defRPr>
            </a:lvl1pPr>
            <a:lvl2pPr marL="432003"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p:txBody>
      </p:sp>
      <p:sp>
        <p:nvSpPr>
          <p:cNvPr id="6" name="TextBox 5">
            <a:extLst>
              <a:ext uri="{FF2B5EF4-FFF2-40B4-BE49-F238E27FC236}">
                <a16:creationId xmlns:a16="http://schemas.microsoft.com/office/drawing/2014/main" id="{C985C3E6-86E5-4822-A1C7-0C880C2D2B0F}"/>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Tree>
    <p:extLst>
      <p:ext uri="{BB962C8B-B14F-4D97-AF65-F5344CB8AC3E}">
        <p14:creationId xmlns:p14="http://schemas.microsoft.com/office/powerpoint/2010/main" val="29507204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6BC0B4E-9FFA-45B0-A212-83479ED59270}"/>
              </a:ext>
            </a:extLst>
          </p:cNvPr>
          <p:cNvSpPr>
            <a:spLocks noGrp="1"/>
          </p:cNvSpPr>
          <p:nvPr>
            <p:ph type="dt" sz="half" idx="10"/>
          </p:nvPr>
        </p:nvSpPr>
        <p:spPr/>
        <p:txBody>
          <a:bodyPr/>
          <a:lstStyle/>
          <a:p>
            <a:endParaRPr lang="en-GB" dirty="0"/>
          </a:p>
        </p:txBody>
      </p:sp>
      <p:sp>
        <p:nvSpPr>
          <p:cNvPr id="4" name="Footer Placeholder 3">
            <a:extLst>
              <a:ext uri="{FF2B5EF4-FFF2-40B4-BE49-F238E27FC236}">
                <a16:creationId xmlns:a16="http://schemas.microsoft.com/office/drawing/2014/main" id="{A6EA3B16-573D-48C9-9B4C-7987C29E3D1B}"/>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2F64A430-2489-4409-8042-E66A8C66ED1F}"/>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37158862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7BF45D-B5CE-47F9-9444-70825C6E88D6}"/>
              </a:ext>
            </a:extLst>
          </p:cNvPr>
          <p:cNvPicPr>
            <a:picLocks noChangeAspect="1"/>
          </p:cNvPicPr>
          <p:nvPr userDrawn="1"/>
        </p:nvPicPr>
        <p:blipFill rotWithShape="1">
          <a:blip r:embed="rId2"/>
          <a:srcRect r="27929" b="16124"/>
          <a:stretch/>
        </p:blipFill>
        <p:spPr>
          <a:xfrm>
            <a:off x="4090219" y="640361"/>
            <a:ext cx="5053781" cy="6217639"/>
          </a:xfrm>
          <a:prstGeom prst="rect">
            <a:avLst/>
          </a:prstGeom>
        </p:spPr>
      </p:pic>
      <p:sp>
        <p:nvSpPr>
          <p:cNvPr id="2" name="Title 1"/>
          <p:cNvSpPr>
            <a:spLocks noGrp="1"/>
          </p:cNvSpPr>
          <p:nvPr>
            <p:ph type="ctrTitle" hasCustomPrompt="1"/>
          </p:nvPr>
        </p:nvSpPr>
        <p:spPr>
          <a:xfrm>
            <a:off x="472399" y="2605970"/>
            <a:ext cx="4220497" cy="1671483"/>
          </a:xfrm>
        </p:spPr>
        <p:txBody>
          <a:bodyPr anchor="t"/>
          <a:lstStyle>
            <a:lvl1pPr algn="l">
              <a:defRPr sz="5500">
                <a:solidFill>
                  <a:schemeClr val="accent1"/>
                </a:solidFill>
              </a:defRPr>
            </a:lvl1pPr>
          </a:lstStyle>
          <a:p>
            <a:r>
              <a:rPr lang="en-US" dirty="0"/>
              <a:t>Click to </a:t>
            </a:r>
            <a:br>
              <a:rPr lang="en-US" dirty="0"/>
            </a:br>
            <a:r>
              <a:rPr lang="en-US" dirty="0"/>
              <a:t>edit title</a:t>
            </a:r>
          </a:p>
        </p:txBody>
      </p:sp>
      <p:cxnSp>
        <p:nvCxnSpPr>
          <p:cNvPr id="8" name="Straight Connector 7">
            <a:extLst>
              <a:ext uri="{FF2B5EF4-FFF2-40B4-BE49-F238E27FC236}">
                <a16:creationId xmlns:a16="http://schemas.microsoft.com/office/drawing/2014/main" id="{C269521D-41FA-4D39-9A1B-1E4FB7F0CFEE}"/>
              </a:ext>
            </a:extLst>
          </p:cNvPr>
          <p:cNvCxnSpPr/>
          <p:nvPr userDrawn="1"/>
        </p:nvCxnSpPr>
        <p:spPr>
          <a:xfrm>
            <a:off x="481364" y="2247839"/>
            <a:ext cx="75448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4C43B00-5E65-4256-8A8D-0BEC42286F9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2399" y="525767"/>
            <a:ext cx="3285360" cy="1362079"/>
          </a:xfrm>
          <a:prstGeom prst="rect">
            <a:avLst/>
          </a:prstGeom>
        </p:spPr>
      </p:pic>
      <p:sp>
        <p:nvSpPr>
          <p:cNvPr id="10" name="TextBox 9">
            <a:extLst>
              <a:ext uri="{FF2B5EF4-FFF2-40B4-BE49-F238E27FC236}">
                <a16:creationId xmlns:a16="http://schemas.microsoft.com/office/drawing/2014/main" id="{3BBD5DB4-8110-45D2-80BF-04011D4630AA}"/>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tx1"/>
                </a:solidFill>
                <a:latin typeface="+mn-lt"/>
                <a:ea typeface="+mn-ea"/>
                <a:cs typeface="+mn-cs"/>
              </a:rPr>
              <a:t>www.doncaster.gov.uk</a:t>
            </a:r>
            <a:endParaRPr lang="en-GB" sz="900" dirty="0">
              <a:solidFill>
                <a:schemeClr val="tx1"/>
              </a:solidFill>
            </a:endParaRPr>
          </a:p>
        </p:txBody>
      </p:sp>
    </p:spTree>
    <p:extLst>
      <p:ext uri="{BB962C8B-B14F-4D97-AF65-F5344CB8AC3E}">
        <p14:creationId xmlns:p14="http://schemas.microsoft.com/office/powerpoint/2010/main" val="28003972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14A21E8-8E4A-4330-9EDC-8EAA61F9ED5C}"/>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2" name="Rectangle 11">
            <a:extLst>
              <a:ext uri="{FF2B5EF4-FFF2-40B4-BE49-F238E27FC236}">
                <a16:creationId xmlns:a16="http://schemas.microsoft.com/office/drawing/2014/main" id="{6A504D06-0FFF-42E9-926E-26981E4D3248}"/>
              </a:ext>
            </a:extLst>
          </p:cNvPr>
          <p:cNvSpPr/>
          <p:nvPr userDrawn="1"/>
        </p:nvSpPr>
        <p:spPr>
          <a:xfrm>
            <a:off x="5811302" y="6168224"/>
            <a:ext cx="3103309" cy="3200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91446" y="1242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12">
            <a:extLst>
              <a:ext uri="{FF2B5EF4-FFF2-40B4-BE49-F238E27FC236}">
                <a16:creationId xmlns:a16="http://schemas.microsoft.com/office/drawing/2014/main" id="{03115C68-5786-4687-9006-2054D1B4B329}"/>
              </a:ext>
            </a:extLst>
          </p:cNvPr>
          <p:cNvSpPr>
            <a:spLocks noGrp="1"/>
          </p:cNvSpPr>
          <p:nvPr>
            <p:ph type="dt" sz="half" idx="10"/>
          </p:nvPr>
        </p:nvSpPr>
        <p:spPr/>
        <p:txBody>
          <a:bodyPr/>
          <a:lstStyle/>
          <a:p>
            <a:endParaRPr lang="en-GB" dirty="0"/>
          </a:p>
        </p:txBody>
      </p:sp>
      <p:sp>
        <p:nvSpPr>
          <p:cNvPr id="14" name="Footer Placeholder 13">
            <a:extLst>
              <a:ext uri="{FF2B5EF4-FFF2-40B4-BE49-F238E27FC236}">
                <a16:creationId xmlns:a16="http://schemas.microsoft.com/office/drawing/2014/main" id="{CF7C6C55-425F-43FA-A3A8-C6D189F389BF}"/>
              </a:ext>
            </a:extLst>
          </p:cNvPr>
          <p:cNvSpPr>
            <a:spLocks noGrp="1"/>
          </p:cNvSpPr>
          <p:nvPr>
            <p:ph type="ftr" sz="quarter" idx="11"/>
          </p:nvPr>
        </p:nvSpPr>
        <p:spPr/>
        <p:txBody>
          <a:bodyPr/>
          <a:lstStyle/>
          <a:p>
            <a:endParaRPr lang="en-GB" dirty="0"/>
          </a:p>
        </p:txBody>
      </p:sp>
      <p:sp>
        <p:nvSpPr>
          <p:cNvPr id="15" name="Slide Number Placeholder 14">
            <a:extLst>
              <a:ext uri="{FF2B5EF4-FFF2-40B4-BE49-F238E27FC236}">
                <a16:creationId xmlns:a16="http://schemas.microsoft.com/office/drawing/2014/main" id="{F5AA9461-E91C-495F-A7A8-FB6390965486}"/>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11018380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_Subheadin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8C497C5-4B8F-4F07-BB3B-706AB53400CB}"/>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3" name="Rectangle 12">
            <a:extLst>
              <a:ext uri="{FF2B5EF4-FFF2-40B4-BE49-F238E27FC236}">
                <a16:creationId xmlns:a16="http://schemas.microsoft.com/office/drawing/2014/main" id="{D4610F2F-CDF5-48A6-8B56-5E5A0FDFEF42}"/>
              </a:ext>
            </a:extLst>
          </p:cNvPr>
          <p:cNvSpPr/>
          <p:nvPr userDrawn="1"/>
        </p:nvSpPr>
        <p:spPr>
          <a:xfrm>
            <a:off x="5811302" y="6168224"/>
            <a:ext cx="3103309" cy="3200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6" y="1764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4672012"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BCE2E01-B3C3-4ED0-9665-A784BB57ABB2}"/>
              </a:ext>
            </a:extLst>
          </p:cNvPr>
          <p:cNvSpPr>
            <a:spLocks noGrp="1"/>
          </p:cNvSpPr>
          <p:nvPr>
            <p:ph type="dt" sz="half" idx="14"/>
          </p:nvPr>
        </p:nvSpPr>
        <p:spPr/>
        <p:txBody>
          <a:bodyPr/>
          <a:lstStyle/>
          <a:p>
            <a:endParaRPr lang="en-GB" dirty="0"/>
          </a:p>
        </p:txBody>
      </p:sp>
      <p:sp>
        <p:nvSpPr>
          <p:cNvPr id="5" name="Footer Placeholder 4">
            <a:extLst>
              <a:ext uri="{FF2B5EF4-FFF2-40B4-BE49-F238E27FC236}">
                <a16:creationId xmlns:a16="http://schemas.microsoft.com/office/drawing/2014/main" id="{C6348AC5-0CCC-45CB-A850-D8C5D19E6CC3}"/>
              </a:ext>
            </a:extLst>
          </p:cNvPr>
          <p:cNvSpPr>
            <a:spLocks noGrp="1"/>
          </p:cNvSpPr>
          <p:nvPr>
            <p:ph type="ftr" sz="quarter" idx="15"/>
          </p:nvPr>
        </p:nvSpPr>
        <p:spPr/>
        <p:txBody>
          <a:bodyPr/>
          <a:lstStyle/>
          <a:p>
            <a:endParaRPr lang="en-GB" dirty="0"/>
          </a:p>
        </p:txBody>
      </p:sp>
      <p:sp>
        <p:nvSpPr>
          <p:cNvPr id="7" name="Slide Number Placeholder 6">
            <a:extLst>
              <a:ext uri="{FF2B5EF4-FFF2-40B4-BE49-F238E27FC236}">
                <a16:creationId xmlns:a16="http://schemas.microsoft.com/office/drawing/2014/main" id="{C340BF29-201B-4115-8582-B8A83F1DCCDF}"/>
              </a:ext>
            </a:extLst>
          </p:cNvPr>
          <p:cNvSpPr>
            <a:spLocks noGrp="1"/>
          </p:cNvSpPr>
          <p:nvPr>
            <p:ph type="sldNum" sz="quarter" idx="16"/>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366794442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_Sub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7"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13" name="Text Placeholder 7">
            <a:extLst>
              <a:ext uri="{FF2B5EF4-FFF2-40B4-BE49-F238E27FC236}">
                <a16:creationId xmlns:a16="http://schemas.microsoft.com/office/drawing/2014/main" id="{3BA8C5AA-D274-49C3-9DD0-AC40033F4519}"/>
              </a:ext>
            </a:extLst>
          </p:cNvPr>
          <p:cNvSpPr>
            <a:spLocks noGrp="1"/>
          </p:cNvSpPr>
          <p:nvPr>
            <p:ph type="body" sz="quarter" idx="15" hasCustomPrompt="1"/>
          </p:nvPr>
        </p:nvSpPr>
        <p:spPr>
          <a:xfrm>
            <a:off x="3729661"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11E607A-2069-41A7-A065-0F2D76B076F1}"/>
              </a:ext>
            </a:extLst>
          </p:cNvPr>
          <p:cNvSpPr>
            <a:spLocks noGrp="1"/>
          </p:cNvSpPr>
          <p:nvPr>
            <p:ph type="dt" sz="half" idx="16"/>
          </p:nvPr>
        </p:nvSpPr>
        <p:spPr/>
        <p:txBody>
          <a:bodyPr/>
          <a:lstStyle/>
          <a:p>
            <a:endParaRPr lang="en-GB" dirty="0"/>
          </a:p>
        </p:txBody>
      </p:sp>
      <p:sp>
        <p:nvSpPr>
          <p:cNvPr id="7" name="Footer Placeholder 6">
            <a:extLst>
              <a:ext uri="{FF2B5EF4-FFF2-40B4-BE49-F238E27FC236}">
                <a16:creationId xmlns:a16="http://schemas.microsoft.com/office/drawing/2014/main" id="{22EB93F6-3168-4397-8A19-8B2BA56C2988}"/>
              </a:ext>
            </a:extLst>
          </p:cNvPr>
          <p:cNvSpPr>
            <a:spLocks noGrp="1"/>
          </p:cNvSpPr>
          <p:nvPr>
            <p:ph type="ftr" sz="quarter" idx="17"/>
          </p:nvPr>
        </p:nvSpPr>
        <p:spPr/>
        <p:txBody>
          <a:bodyPr/>
          <a:lstStyle/>
          <a:p>
            <a:endParaRPr lang="en-GB" dirty="0"/>
          </a:p>
        </p:txBody>
      </p:sp>
      <p:sp>
        <p:nvSpPr>
          <p:cNvPr id="12" name="Slide Number Placeholder 11">
            <a:extLst>
              <a:ext uri="{FF2B5EF4-FFF2-40B4-BE49-F238E27FC236}">
                <a16:creationId xmlns:a16="http://schemas.microsoft.com/office/drawing/2014/main" id="{8B29FEBF-DF60-4584-949D-256DEB55E151}"/>
              </a:ext>
            </a:extLst>
          </p:cNvPr>
          <p:cNvSpPr>
            <a:spLocks noGrp="1"/>
          </p:cNvSpPr>
          <p:nvPr>
            <p:ph type="sldNum" sz="quarter" idx="18"/>
          </p:nvPr>
        </p:nvSpPr>
        <p:spPr/>
        <p:txBody>
          <a:bodyPr/>
          <a:lstStyle/>
          <a:p>
            <a:r>
              <a:rPr lang="en-GB" dirty="0"/>
              <a:t>Page </a:t>
            </a:r>
            <a:fld id="{E59F3FFE-713D-4A3B-84C4-8E1BDDEABD40}" type="slidenum">
              <a:rPr smtClean="0"/>
              <a:pPr/>
              <a:t>‹#›</a:t>
            </a:fld>
            <a:endParaRPr dirty="0"/>
          </a:p>
        </p:txBody>
      </p:sp>
      <p:sp>
        <p:nvSpPr>
          <p:cNvPr id="10" name="Content Placeholder 2">
            <a:extLst>
              <a:ext uri="{FF2B5EF4-FFF2-40B4-BE49-F238E27FC236}">
                <a16:creationId xmlns:a16="http://schemas.microsoft.com/office/drawing/2014/main" id="{7B1B5807-5972-4872-A019-7B5FF9FE3FC2}"/>
              </a:ext>
            </a:extLst>
          </p:cNvPr>
          <p:cNvSpPr>
            <a:spLocks noGrp="1"/>
          </p:cNvSpPr>
          <p:nvPr>
            <p:ph idx="19"/>
          </p:nvPr>
        </p:nvSpPr>
        <p:spPr>
          <a:xfrm>
            <a:off x="3729661"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755391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chemeClr val="accent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EF74C01-D3FB-4255-8498-CC2B23633D67}"/>
              </a:ext>
            </a:extLst>
          </p:cNvPr>
          <p:cNvPicPr>
            <a:picLocks noChangeAspect="1"/>
          </p:cNvPicPr>
          <p:nvPr userDrawn="1"/>
        </p:nvPicPr>
        <p:blipFill rotWithShape="1">
          <a:blip r:embed="rId2"/>
          <a:srcRect r="27088" b="15935"/>
          <a:stretch/>
        </p:blipFill>
        <p:spPr>
          <a:xfrm>
            <a:off x="4161004" y="600647"/>
            <a:ext cx="4982996" cy="6257353"/>
          </a:xfrm>
          <a:prstGeom prst="rect">
            <a:avLst/>
          </a:prstGeom>
        </p:spPr>
      </p:pic>
      <p:sp>
        <p:nvSpPr>
          <p:cNvPr id="2" name="Title 1"/>
          <p:cNvSpPr>
            <a:spLocks noGrp="1"/>
          </p:cNvSpPr>
          <p:nvPr>
            <p:ph type="title"/>
          </p:nvPr>
        </p:nvSpPr>
        <p:spPr>
          <a:xfrm>
            <a:off x="487637" y="392420"/>
            <a:ext cx="4830653" cy="3242222"/>
          </a:xfrm>
        </p:spPr>
        <p:txBody>
          <a:bodyPr anchor="t"/>
          <a:lstStyle>
            <a:lvl1pPr>
              <a:defRPr sz="5500">
                <a:solidFill>
                  <a:schemeClr val="bg1"/>
                </a:solidFill>
              </a:defRPr>
            </a:lvl1pPr>
          </a:lstStyle>
          <a:p>
            <a:r>
              <a:rPr lang="en-US" dirty="0"/>
              <a:t>Click to edit Master title style</a:t>
            </a:r>
          </a:p>
        </p:txBody>
      </p:sp>
      <p:sp>
        <p:nvSpPr>
          <p:cNvPr id="12" name="Text Placeholder 11">
            <a:extLst>
              <a:ext uri="{FF2B5EF4-FFF2-40B4-BE49-F238E27FC236}">
                <a16:creationId xmlns:a16="http://schemas.microsoft.com/office/drawing/2014/main" id="{A0CE28A8-0D72-46E8-B743-71F9D7B710F3}"/>
              </a:ext>
            </a:extLst>
          </p:cNvPr>
          <p:cNvSpPr>
            <a:spLocks noGrp="1"/>
          </p:cNvSpPr>
          <p:nvPr>
            <p:ph type="body" sz="quarter" idx="10"/>
          </p:nvPr>
        </p:nvSpPr>
        <p:spPr>
          <a:xfrm>
            <a:off x="487637" y="3760368"/>
            <a:ext cx="3261072" cy="636253"/>
          </a:xfrm>
        </p:spPr>
        <p:txBody>
          <a:bodyPr/>
          <a:lstStyle>
            <a:lvl1pPr marL="0" indent="0">
              <a:buNone/>
              <a:defRPr sz="1600">
                <a:solidFill>
                  <a:schemeClr val="bg1"/>
                </a:solidFill>
              </a:defRPr>
            </a:lvl1pPr>
            <a:lvl2pPr marL="432003"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p:txBody>
      </p:sp>
      <p:sp>
        <p:nvSpPr>
          <p:cNvPr id="6" name="TextBox 5">
            <a:extLst>
              <a:ext uri="{FF2B5EF4-FFF2-40B4-BE49-F238E27FC236}">
                <a16:creationId xmlns:a16="http://schemas.microsoft.com/office/drawing/2014/main" id="{C985C3E6-86E5-4822-A1C7-0C880C2D2B0F}"/>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Tree>
    <p:extLst>
      <p:ext uri="{BB962C8B-B14F-4D97-AF65-F5344CB8AC3E}">
        <p14:creationId xmlns:p14="http://schemas.microsoft.com/office/powerpoint/2010/main" val="33098740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_Subheadin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8C497C5-4B8F-4F07-BB3B-706AB53400CB}"/>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3" name="Rectangle 12">
            <a:extLst>
              <a:ext uri="{FF2B5EF4-FFF2-40B4-BE49-F238E27FC236}">
                <a16:creationId xmlns:a16="http://schemas.microsoft.com/office/drawing/2014/main" id="{D4610F2F-CDF5-48A6-8B56-5E5A0FDFEF42}"/>
              </a:ext>
            </a:extLst>
          </p:cNvPr>
          <p:cNvSpPr/>
          <p:nvPr userDrawn="1"/>
        </p:nvSpPr>
        <p:spPr>
          <a:xfrm>
            <a:off x="5811302" y="6168224"/>
            <a:ext cx="3103309" cy="320031"/>
          </a:xfrm>
          <a:prstGeom prst="rect">
            <a:avLst/>
          </a:prstGeom>
          <a:solidFill>
            <a:srgbClr val="9F1C6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91446" y="1764000"/>
            <a:ext cx="5616000" cy="350837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4672012"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BCE2E01-B3C3-4ED0-9665-A784BB57ABB2}"/>
              </a:ext>
            </a:extLst>
          </p:cNvPr>
          <p:cNvSpPr>
            <a:spLocks noGrp="1"/>
          </p:cNvSpPr>
          <p:nvPr>
            <p:ph type="dt" sz="half" idx="14"/>
          </p:nvPr>
        </p:nvSpPr>
        <p:spPr/>
        <p:txBody>
          <a:bodyPr/>
          <a:lstStyle/>
          <a:p>
            <a:endParaRPr lang="en-GB" dirty="0"/>
          </a:p>
        </p:txBody>
      </p:sp>
      <p:sp>
        <p:nvSpPr>
          <p:cNvPr id="5" name="Footer Placeholder 4">
            <a:extLst>
              <a:ext uri="{FF2B5EF4-FFF2-40B4-BE49-F238E27FC236}">
                <a16:creationId xmlns:a16="http://schemas.microsoft.com/office/drawing/2014/main" id="{C6348AC5-0CCC-45CB-A850-D8C5D19E6CC3}"/>
              </a:ext>
            </a:extLst>
          </p:cNvPr>
          <p:cNvSpPr>
            <a:spLocks noGrp="1"/>
          </p:cNvSpPr>
          <p:nvPr>
            <p:ph type="ftr" sz="quarter" idx="15"/>
          </p:nvPr>
        </p:nvSpPr>
        <p:spPr/>
        <p:txBody>
          <a:bodyPr/>
          <a:lstStyle/>
          <a:p>
            <a:endParaRPr lang="en-GB" dirty="0"/>
          </a:p>
        </p:txBody>
      </p:sp>
      <p:sp>
        <p:nvSpPr>
          <p:cNvPr id="7" name="Slide Number Placeholder 6">
            <a:extLst>
              <a:ext uri="{FF2B5EF4-FFF2-40B4-BE49-F238E27FC236}">
                <a16:creationId xmlns:a16="http://schemas.microsoft.com/office/drawing/2014/main" id="{C340BF29-201B-4115-8582-B8A83F1DCCDF}"/>
              </a:ext>
            </a:extLst>
          </p:cNvPr>
          <p:cNvSpPr>
            <a:spLocks noGrp="1"/>
          </p:cNvSpPr>
          <p:nvPr>
            <p:ph type="sldNum" sz="quarter" idx="16"/>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407396151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6BC0B4E-9FFA-45B0-A212-83479ED59270}"/>
              </a:ext>
            </a:extLst>
          </p:cNvPr>
          <p:cNvSpPr>
            <a:spLocks noGrp="1"/>
          </p:cNvSpPr>
          <p:nvPr>
            <p:ph type="dt" sz="half" idx="10"/>
          </p:nvPr>
        </p:nvSpPr>
        <p:spPr/>
        <p:txBody>
          <a:bodyPr/>
          <a:lstStyle/>
          <a:p>
            <a:endParaRPr lang="en-GB" dirty="0"/>
          </a:p>
        </p:txBody>
      </p:sp>
      <p:sp>
        <p:nvSpPr>
          <p:cNvPr id="4" name="Footer Placeholder 3">
            <a:extLst>
              <a:ext uri="{FF2B5EF4-FFF2-40B4-BE49-F238E27FC236}">
                <a16:creationId xmlns:a16="http://schemas.microsoft.com/office/drawing/2014/main" id="{A6EA3B16-573D-48C9-9B4C-7987C29E3D1B}"/>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2F64A430-2489-4409-8042-E66A8C66ED1F}"/>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4507395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7BF45D-B5CE-47F9-9444-70825C6E88D6}"/>
              </a:ext>
            </a:extLst>
          </p:cNvPr>
          <p:cNvPicPr>
            <a:picLocks noChangeAspect="1"/>
          </p:cNvPicPr>
          <p:nvPr userDrawn="1"/>
        </p:nvPicPr>
        <p:blipFill rotWithShape="1">
          <a:blip r:embed="rId2"/>
          <a:srcRect r="27929" b="16124"/>
          <a:stretch/>
        </p:blipFill>
        <p:spPr>
          <a:xfrm>
            <a:off x="4090219" y="640361"/>
            <a:ext cx="5053781" cy="6217639"/>
          </a:xfrm>
          <a:prstGeom prst="rect">
            <a:avLst/>
          </a:prstGeom>
        </p:spPr>
      </p:pic>
      <p:sp>
        <p:nvSpPr>
          <p:cNvPr id="2" name="Title 1"/>
          <p:cNvSpPr>
            <a:spLocks noGrp="1"/>
          </p:cNvSpPr>
          <p:nvPr>
            <p:ph type="ctrTitle" hasCustomPrompt="1"/>
          </p:nvPr>
        </p:nvSpPr>
        <p:spPr>
          <a:xfrm>
            <a:off x="472399" y="2605970"/>
            <a:ext cx="4220497" cy="1671483"/>
          </a:xfrm>
        </p:spPr>
        <p:txBody>
          <a:bodyPr anchor="t"/>
          <a:lstStyle>
            <a:lvl1pPr algn="l">
              <a:defRPr sz="5500">
                <a:solidFill>
                  <a:schemeClr val="accent2"/>
                </a:solidFill>
              </a:defRPr>
            </a:lvl1pPr>
          </a:lstStyle>
          <a:p>
            <a:r>
              <a:rPr lang="en-US" dirty="0"/>
              <a:t>Click to </a:t>
            </a:r>
            <a:br>
              <a:rPr lang="en-US" dirty="0"/>
            </a:br>
            <a:r>
              <a:rPr lang="en-US" dirty="0"/>
              <a:t>edit title</a:t>
            </a:r>
          </a:p>
        </p:txBody>
      </p:sp>
      <p:cxnSp>
        <p:nvCxnSpPr>
          <p:cNvPr id="8" name="Straight Connector 7">
            <a:extLst>
              <a:ext uri="{FF2B5EF4-FFF2-40B4-BE49-F238E27FC236}">
                <a16:creationId xmlns:a16="http://schemas.microsoft.com/office/drawing/2014/main" id="{C269521D-41FA-4D39-9A1B-1E4FB7F0CFEE}"/>
              </a:ext>
            </a:extLst>
          </p:cNvPr>
          <p:cNvCxnSpPr/>
          <p:nvPr userDrawn="1"/>
        </p:nvCxnSpPr>
        <p:spPr>
          <a:xfrm>
            <a:off x="481364" y="2247839"/>
            <a:ext cx="75448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4C43B00-5E65-4256-8A8D-0BEC42286F9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2399" y="525767"/>
            <a:ext cx="3285360" cy="1362079"/>
          </a:xfrm>
          <a:prstGeom prst="rect">
            <a:avLst/>
          </a:prstGeom>
        </p:spPr>
      </p:pic>
      <p:sp>
        <p:nvSpPr>
          <p:cNvPr id="10" name="TextBox 9">
            <a:extLst>
              <a:ext uri="{FF2B5EF4-FFF2-40B4-BE49-F238E27FC236}">
                <a16:creationId xmlns:a16="http://schemas.microsoft.com/office/drawing/2014/main" id="{3BBD5DB4-8110-45D2-80BF-04011D4630AA}"/>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tx1"/>
                </a:solidFill>
                <a:latin typeface="+mn-lt"/>
                <a:ea typeface="+mn-ea"/>
                <a:cs typeface="+mn-cs"/>
              </a:rPr>
              <a:t>www.doncaster.gov.uk</a:t>
            </a:r>
            <a:endParaRPr lang="en-GB" sz="900" dirty="0">
              <a:solidFill>
                <a:schemeClr val="tx1"/>
              </a:solidFill>
            </a:endParaRPr>
          </a:p>
        </p:txBody>
      </p:sp>
    </p:spTree>
    <p:extLst>
      <p:ext uri="{BB962C8B-B14F-4D97-AF65-F5344CB8AC3E}">
        <p14:creationId xmlns:p14="http://schemas.microsoft.com/office/powerpoint/2010/main" val="807954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14A21E8-8E4A-4330-9EDC-8EAA61F9ED5C}"/>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2" name="Rectangle 11">
            <a:extLst>
              <a:ext uri="{FF2B5EF4-FFF2-40B4-BE49-F238E27FC236}">
                <a16:creationId xmlns:a16="http://schemas.microsoft.com/office/drawing/2014/main" id="{6A504D06-0FFF-42E9-926E-26981E4D3248}"/>
              </a:ext>
            </a:extLst>
          </p:cNvPr>
          <p:cNvSpPr/>
          <p:nvPr userDrawn="1"/>
        </p:nvSpPr>
        <p:spPr>
          <a:xfrm>
            <a:off x="5811302" y="6168224"/>
            <a:ext cx="3103309" cy="3200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91446" y="1242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12">
            <a:extLst>
              <a:ext uri="{FF2B5EF4-FFF2-40B4-BE49-F238E27FC236}">
                <a16:creationId xmlns:a16="http://schemas.microsoft.com/office/drawing/2014/main" id="{03115C68-5786-4687-9006-2054D1B4B329}"/>
              </a:ext>
            </a:extLst>
          </p:cNvPr>
          <p:cNvSpPr>
            <a:spLocks noGrp="1"/>
          </p:cNvSpPr>
          <p:nvPr>
            <p:ph type="dt" sz="half" idx="10"/>
          </p:nvPr>
        </p:nvSpPr>
        <p:spPr/>
        <p:txBody>
          <a:bodyPr/>
          <a:lstStyle/>
          <a:p>
            <a:endParaRPr lang="en-GB" dirty="0"/>
          </a:p>
        </p:txBody>
      </p:sp>
      <p:sp>
        <p:nvSpPr>
          <p:cNvPr id="14" name="Footer Placeholder 13">
            <a:extLst>
              <a:ext uri="{FF2B5EF4-FFF2-40B4-BE49-F238E27FC236}">
                <a16:creationId xmlns:a16="http://schemas.microsoft.com/office/drawing/2014/main" id="{CF7C6C55-425F-43FA-A3A8-C6D189F389BF}"/>
              </a:ext>
            </a:extLst>
          </p:cNvPr>
          <p:cNvSpPr>
            <a:spLocks noGrp="1"/>
          </p:cNvSpPr>
          <p:nvPr>
            <p:ph type="ftr" sz="quarter" idx="11"/>
          </p:nvPr>
        </p:nvSpPr>
        <p:spPr/>
        <p:txBody>
          <a:bodyPr/>
          <a:lstStyle/>
          <a:p>
            <a:endParaRPr lang="en-GB" dirty="0"/>
          </a:p>
        </p:txBody>
      </p:sp>
      <p:sp>
        <p:nvSpPr>
          <p:cNvPr id="15" name="Slide Number Placeholder 14">
            <a:extLst>
              <a:ext uri="{FF2B5EF4-FFF2-40B4-BE49-F238E27FC236}">
                <a16:creationId xmlns:a16="http://schemas.microsoft.com/office/drawing/2014/main" id="{F5AA9461-E91C-495F-A7A8-FB6390965486}"/>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33656086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_Subheadin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8C497C5-4B8F-4F07-BB3B-706AB53400CB}"/>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3" name="Rectangle 12">
            <a:extLst>
              <a:ext uri="{FF2B5EF4-FFF2-40B4-BE49-F238E27FC236}">
                <a16:creationId xmlns:a16="http://schemas.microsoft.com/office/drawing/2014/main" id="{D4610F2F-CDF5-48A6-8B56-5E5A0FDFEF42}"/>
              </a:ext>
            </a:extLst>
          </p:cNvPr>
          <p:cNvSpPr/>
          <p:nvPr userDrawn="1"/>
        </p:nvSpPr>
        <p:spPr>
          <a:xfrm>
            <a:off x="5811302" y="6168224"/>
            <a:ext cx="3103309" cy="3200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6" y="1764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4672012"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BCE2E01-B3C3-4ED0-9665-A784BB57ABB2}"/>
              </a:ext>
            </a:extLst>
          </p:cNvPr>
          <p:cNvSpPr>
            <a:spLocks noGrp="1"/>
          </p:cNvSpPr>
          <p:nvPr>
            <p:ph type="dt" sz="half" idx="14"/>
          </p:nvPr>
        </p:nvSpPr>
        <p:spPr/>
        <p:txBody>
          <a:bodyPr/>
          <a:lstStyle/>
          <a:p>
            <a:endParaRPr lang="en-GB" dirty="0"/>
          </a:p>
        </p:txBody>
      </p:sp>
      <p:sp>
        <p:nvSpPr>
          <p:cNvPr id="5" name="Footer Placeholder 4">
            <a:extLst>
              <a:ext uri="{FF2B5EF4-FFF2-40B4-BE49-F238E27FC236}">
                <a16:creationId xmlns:a16="http://schemas.microsoft.com/office/drawing/2014/main" id="{C6348AC5-0CCC-45CB-A850-D8C5D19E6CC3}"/>
              </a:ext>
            </a:extLst>
          </p:cNvPr>
          <p:cNvSpPr>
            <a:spLocks noGrp="1"/>
          </p:cNvSpPr>
          <p:nvPr>
            <p:ph type="ftr" sz="quarter" idx="15"/>
          </p:nvPr>
        </p:nvSpPr>
        <p:spPr/>
        <p:txBody>
          <a:bodyPr/>
          <a:lstStyle/>
          <a:p>
            <a:endParaRPr lang="en-GB" dirty="0"/>
          </a:p>
        </p:txBody>
      </p:sp>
      <p:sp>
        <p:nvSpPr>
          <p:cNvPr id="7" name="Slide Number Placeholder 6">
            <a:extLst>
              <a:ext uri="{FF2B5EF4-FFF2-40B4-BE49-F238E27FC236}">
                <a16:creationId xmlns:a16="http://schemas.microsoft.com/office/drawing/2014/main" id="{C340BF29-201B-4115-8582-B8A83F1DCCDF}"/>
              </a:ext>
            </a:extLst>
          </p:cNvPr>
          <p:cNvSpPr>
            <a:spLocks noGrp="1"/>
          </p:cNvSpPr>
          <p:nvPr>
            <p:ph type="sldNum" sz="quarter" idx="16"/>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18789102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_Sub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7"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13" name="Text Placeholder 7">
            <a:extLst>
              <a:ext uri="{FF2B5EF4-FFF2-40B4-BE49-F238E27FC236}">
                <a16:creationId xmlns:a16="http://schemas.microsoft.com/office/drawing/2014/main" id="{3BA8C5AA-D274-49C3-9DD0-AC40033F4519}"/>
              </a:ext>
            </a:extLst>
          </p:cNvPr>
          <p:cNvSpPr>
            <a:spLocks noGrp="1"/>
          </p:cNvSpPr>
          <p:nvPr>
            <p:ph type="body" sz="quarter" idx="15" hasCustomPrompt="1"/>
          </p:nvPr>
        </p:nvSpPr>
        <p:spPr>
          <a:xfrm>
            <a:off x="3729661"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11E607A-2069-41A7-A065-0F2D76B076F1}"/>
              </a:ext>
            </a:extLst>
          </p:cNvPr>
          <p:cNvSpPr>
            <a:spLocks noGrp="1"/>
          </p:cNvSpPr>
          <p:nvPr>
            <p:ph type="dt" sz="half" idx="16"/>
          </p:nvPr>
        </p:nvSpPr>
        <p:spPr/>
        <p:txBody>
          <a:bodyPr/>
          <a:lstStyle/>
          <a:p>
            <a:endParaRPr lang="en-GB" dirty="0"/>
          </a:p>
        </p:txBody>
      </p:sp>
      <p:sp>
        <p:nvSpPr>
          <p:cNvPr id="7" name="Footer Placeholder 6">
            <a:extLst>
              <a:ext uri="{FF2B5EF4-FFF2-40B4-BE49-F238E27FC236}">
                <a16:creationId xmlns:a16="http://schemas.microsoft.com/office/drawing/2014/main" id="{22EB93F6-3168-4397-8A19-8B2BA56C2988}"/>
              </a:ext>
            </a:extLst>
          </p:cNvPr>
          <p:cNvSpPr>
            <a:spLocks noGrp="1"/>
          </p:cNvSpPr>
          <p:nvPr>
            <p:ph type="ftr" sz="quarter" idx="17"/>
          </p:nvPr>
        </p:nvSpPr>
        <p:spPr/>
        <p:txBody>
          <a:bodyPr/>
          <a:lstStyle/>
          <a:p>
            <a:endParaRPr lang="en-GB" dirty="0"/>
          </a:p>
        </p:txBody>
      </p:sp>
      <p:sp>
        <p:nvSpPr>
          <p:cNvPr id="12" name="Slide Number Placeholder 11">
            <a:extLst>
              <a:ext uri="{FF2B5EF4-FFF2-40B4-BE49-F238E27FC236}">
                <a16:creationId xmlns:a16="http://schemas.microsoft.com/office/drawing/2014/main" id="{8B29FEBF-DF60-4584-949D-256DEB55E151}"/>
              </a:ext>
            </a:extLst>
          </p:cNvPr>
          <p:cNvSpPr>
            <a:spLocks noGrp="1"/>
          </p:cNvSpPr>
          <p:nvPr>
            <p:ph type="sldNum" sz="quarter" idx="18"/>
          </p:nvPr>
        </p:nvSpPr>
        <p:spPr/>
        <p:txBody>
          <a:bodyPr/>
          <a:lstStyle/>
          <a:p>
            <a:r>
              <a:rPr lang="en-GB" dirty="0"/>
              <a:t>Page </a:t>
            </a:r>
            <a:fld id="{E59F3FFE-713D-4A3B-84C4-8E1BDDEABD40}" type="slidenum">
              <a:rPr smtClean="0"/>
              <a:pPr/>
              <a:t>‹#›</a:t>
            </a:fld>
            <a:endParaRPr dirty="0"/>
          </a:p>
        </p:txBody>
      </p:sp>
      <p:sp>
        <p:nvSpPr>
          <p:cNvPr id="10" name="Content Placeholder 2">
            <a:extLst>
              <a:ext uri="{FF2B5EF4-FFF2-40B4-BE49-F238E27FC236}">
                <a16:creationId xmlns:a16="http://schemas.microsoft.com/office/drawing/2014/main" id="{7B1B5807-5972-4872-A019-7B5FF9FE3FC2}"/>
              </a:ext>
            </a:extLst>
          </p:cNvPr>
          <p:cNvSpPr>
            <a:spLocks noGrp="1"/>
          </p:cNvSpPr>
          <p:nvPr>
            <p:ph idx="19"/>
          </p:nvPr>
        </p:nvSpPr>
        <p:spPr>
          <a:xfrm>
            <a:off x="3729661"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4361175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chemeClr val="accent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3AD50E-D277-4236-9408-BE65BE65FCFB}"/>
              </a:ext>
            </a:extLst>
          </p:cNvPr>
          <p:cNvPicPr>
            <a:picLocks noChangeAspect="1"/>
          </p:cNvPicPr>
          <p:nvPr userDrawn="1"/>
        </p:nvPicPr>
        <p:blipFill rotWithShape="1">
          <a:blip r:embed="rId2"/>
          <a:srcRect r="27017" b="15981"/>
          <a:stretch/>
        </p:blipFill>
        <p:spPr>
          <a:xfrm>
            <a:off x="4155812" y="600647"/>
            <a:ext cx="4988188" cy="6257353"/>
          </a:xfrm>
          <a:prstGeom prst="rect">
            <a:avLst/>
          </a:prstGeom>
        </p:spPr>
      </p:pic>
      <p:sp>
        <p:nvSpPr>
          <p:cNvPr id="2" name="Title 1"/>
          <p:cNvSpPr>
            <a:spLocks noGrp="1"/>
          </p:cNvSpPr>
          <p:nvPr>
            <p:ph type="title"/>
          </p:nvPr>
        </p:nvSpPr>
        <p:spPr>
          <a:xfrm>
            <a:off x="487637" y="392420"/>
            <a:ext cx="4830653" cy="3242222"/>
          </a:xfrm>
        </p:spPr>
        <p:txBody>
          <a:bodyPr anchor="t"/>
          <a:lstStyle>
            <a:lvl1pPr>
              <a:defRPr sz="5500">
                <a:solidFill>
                  <a:schemeClr val="bg1"/>
                </a:solidFill>
              </a:defRPr>
            </a:lvl1pPr>
          </a:lstStyle>
          <a:p>
            <a:r>
              <a:rPr lang="en-US" dirty="0"/>
              <a:t>Click to edit Master title style</a:t>
            </a:r>
          </a:p>
        </p:txBody>
      </p:sp>
      <p:sp>
        <p:nvSpPr>
          <p:cNvPr id="12" name="Text Placeholder 11">
            <a:extLst>
              <a:ext uri="{FF2B5EF4-FFF2-40B4-BE49-F238E27FC236}">
                <a16:creationId xmlns:a16="http://schemas.microsoft.com/office/drawing/2014/main" id="{A0CE28A8-0D72-46E8-B743-71F9D7B710F3}"/>
              </a:ext>
            </a:extLst>
          </p:cNvPr>
          <p:cNvSpPr>
            <a:spLocks noGrp="1"/>
          </p:cNvSpPr>
          <p:nvPr>
            <p:ph type="body" sz="quarter" idx="10"/>
          </p:nvPr>
        </p:nvSpPr>
        <p:spPr>
          <a:xfrm>
            <a:off x="487637" y="3760368"/>
            <a:ext cx="3261072" cy="636253"/>
          </a:xfrm>
        </p:spPr>
        <p:txBody>
          <a:bodyPr/>
          <a:lstStyle>
            <a:lvl1pPr marL="0" indent="0">
              <a:buNone/>
              <a:defRPr sz="1600">
                <a:solidFill>
                  <a:schemeClr val="bg1"/>
                </a:solidFill>
              </a:defRPr>
            </a:lvl1pPr>
            <a:lvl2pPr marL="432003"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p:txBody>
      </p:sp>
      <p:sp>
        <p:nvSpPr>
          <p:cNvPr id="6" name="TextBox 5">
            <a:extLst>
              <a:ext uri="{FF2B5EF4-FFF2-40B4-BE49-F238E27FC236}">
                <a16:creationId xmlns:a16="http://schemas.microsoft.com/office/drawing/2014/main" id="{C985C3E6-86E5-4822-A1C7-0C880C2D2B0F}"/>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Tree>
    <p:extLst>
      <p:ext uri="{BB962C8B-B14F-4D97-AF65-F5344CB8AC3E}">
        <p14:creationId xmlns:p14="http://schemas.microsoft.com/office/powerpoint/2010/main" val="276831338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6BC0B4E-9FFA-45B0-A212-83479ED59270}"/>
              </a:ext>
            </a:extLst>
          </p:cNvPr>
          <p:cNvSpPr>
            <a:spLocks noGrp="1"/>
          </p:cNvSpPr>
          <p:nvPr>
            <p:ph type="dt" sz="half" idx="10"/>
          </p:nvPr>
        </p:nvSpPr>
        <p:spPr/>
        <p:txBody>
          <a:bodyPr/>
          <a:lstStyle/>
          <a:p>
            <a:endParaRPr lang="en-GB" dirty="0"/>
          </a:p>
        </p:txBody>
      </p:sp>
      <p:sp>
        <p:nvSpPr>
          <p:cNvPr id="4" name="Footer Placeholder 3">
            <a:extLst>
              <a:ext uri="{FF2B5EF4-FFF2-40B4-BE49-F238E27FC236}">
                <a16:creationId xmlns:a16="http://schemas.microsoft.com/office/drawing/2014/main" id="{A6EA3B16-573D-48C9-9B4C-7987C29E3D1B}"/>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2F64A430-2489-4409-8042-E66A8C66ED1F}"/>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14357416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7BF45D-B5CE-47F9-9444-70825C6E88D6}"/>
              </a:ext>
            </a:extLst>
          </p:cNvPr>
          <p:cNvPicPr>
            <a:picLocks noChangeAspect="1"/>
          </p:cNvPicPr>
          <p:nvPr userDrawn="1"/>
        </p:nvPicPr>
        <p:blipFill rotWithShape="1">
          <a:blip r:embed="rId2"/>
          <a:srcRect r="27929" b="16124"/>
          <a:stretch/>
        </p:blipFill>
        <p:spPr>
          <a:xfrm>
            <a:off x="4090219" y="640361"/>
            <a:ext cx="5053781" cy="6217639"/>
          </a:xfrm>
          <a:prstGeom prst="rect">
            <a:avLst/>
          </a:prstGeom>
        </p:spPr>
      </p:pic>
      <p:sp>
        <p:nvSpPr>
          <p:cNvPr id="2" name="Title 1"/>
          <p:cNvSpPr>
            <a:spLocks noGrp="1"/>
          </p:cNvSpPr>
          <p:nvPr>
            <p:ph type="ctrTitle" hasCustomPrompt="1"/>
          </p:nvPr>
        </p:nvSpPr>
        <p:spPr>
          <a:xfrm>
            <a:off x="472399" y="2605970"/>
            <a:ext cx="4220497" cy="1671483"/>
          </a:xfrm>
        </p:spPr>
        <p:txBody>
          <a:bodyPr anchor="t"/>
          <a:lstStyle>
            <a:lvl1pPr algn="l">
              <a:defRPr sz="5500">
                <a:solidFill>
                  <a:schemeClr val="accent3"/>
                </a:solidFill>
              </a:defRPr>
            </a:lvl1pPr>
          </a:lstStyle>
          <a:p>
            <a:r>
              <a:rPr lang="en-US" dirty="0"/>
              <a:t>Click to </a:t>
            </a:r>
            <a:br>
              <a:rPr lang="en-US" dirty="0"/>
            </a:br>
            <a:r>
              <a:rPr lang="en-US" dirty="0"/>
              <a:t>edit title</a:t>
            </a:r>
          </a:p>
        </p:txBody>
      </p:sp>
      <p:cxnSp>
        <p:nvCxnSpPr>
          <p:cNvPr id="8" name="Straight Connector 7">
            <a:extLst>
              <a:ext uri="{FF2B5EF4-FFF2-40B4-BE49-F238E27FC236}">
                <a16:creationId xmlns:a16="http://schemas.microsoft.com/office/drawing/2014/main" id="{C269521D-41FA-4D39-9A1B-1E4FB7F0CFEE}"/>
              </a:ext>
            </a:extLst>
          </p:cNvPr>
          <p:cNvCxnSpPr/>
          <p:nvPr userDrawn="1"/>
        </p:nvCxnSpPr>
        <p:spPr>
          <a:xfrm>
            <a:off x="481364" y="2247839"/>
            <a:ext cx="75448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4C43B00-5E65-4256-8A8D-0BEC42286F9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2399" y="525767"/>
            <a:ext cx="3285360" cy="1362079"/>
          </a:xfrm>
          <a:prstGeom prst="rect">
            <a:avLst/>
          </a:prstGeom>
        </p:spPr>
      </p:pic>
      <p:sp>
        <p:nvSpPr>
          <p:cNvPr id="10" name="TextBox 9">
            <a:extLst>
              <a:ext uri="{FF2B5EF4-FFF2-40B4-BE49-F238E27FC236}">
                <a16:creationId xmlns:a16="http://schemas.microsoft.com/office/drawing/2014/main" id="{3BBD5DB4-8110-45D2-80BF-04011D4630AA}"/>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tx1"/>
                </a:solidFill>
                <a:latin typeface="+mn-lt"/>
                <a:ea typeface="+mn-ea"/>
                <a:cs typeface="+mn-cs"/>
              </a:rPr>
              <a:t>www.doncaster.gov.uk</a:t>
            </a:r>
            <a:endParaRPr lang="en-GB" sz="900" dirty="0">
              <a:solidFill>
                <a:schemeClr val="tx1"/>
              </a:solidFill>
            </a:endParaRPr>
          </a:p>
        </p:txBody>
      </p:sp>
    </p:spTree>
    <p:extLst>
      <p:ext uri="{BB962C8B-B14F-4D97-AF65-F5344CB8AC3E}">
        <p14:creationId xmlns:p14="http://schemas.microsoft.com/office/powerpoint/2010/main" val="116058156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14A21E8-8E4A-4330-9EDC-8EAA61F9ED5C}"/>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2" name="Rectangle 11">
            <a:extLst>
              <a:ext uri="{FF2B5EF4-FFF2-40B4-BE49-F238E27FC236}">
                <a16:creationId xmlns:a16="http://schemas.microsoft.com/office/drawing/2014/main" id="{6A504D06-0FFF-42E9-926E-26981E4D3248}"/>
              </a:ext>
            </a:extLst>
          </p:cNvPr>
          <p:cNvSpPr/>
          <p:nvPr userDrawn="1"/>
        </p:nvSpPr>
        <p:spPr>
          <a:xfrm>
            <a:off x="5811302" y="6168224"/>
            <a:ext cx="3103309" cy="3200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91446" y="1242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12">
            <a:extLst>
              <a:ext uri="{FF2B5EF4-FFF2-40B4-BE49-F238E27FC236}">
                <a16:creationId xmlns:a16="http://schemas.microsoft.com/office/drawing/2014/main" id="{03115C68-5786-4687-9006-2054D1B4B329}"/>
              </a:ext>
            </a:extLst>
          </p:cNvPr>
          <p:cNvSpPr>
            <a:spLocks noGrp="1"/>
          </p:cNvSpPr>
          <p:nvPr>
            <p:ph type="dt" sz="half" idx="10"/>
          </p:nvPr>
        </p:nvSpPr>
        <p:spPr/>
        <p:txBody>
          <a:bodyPr/>
          <a:lstStyle/>
          <a:p>
            <a:endParaRPr lang="en-GB" dirty="0"/>
          </a:p>
        </p:txBody>
      </p:sp>
      <p:sp>
        <p:nvSpPr>
          <p:cNvPr id="14" name="Footer Placeholder 13">
            <a:extLst>
              <a:ext uri="{FF2B5EF4-FFF2-40B4-BE49-F238E27FC236}">
                <a16:creationId xmlns:a16="http://schemas.microsoft.com/office/drawing/2014/main" id="{CF7C6C55-425F-43FA-A3A8-C6D189F389BF}"/>
              </a:ext>
            </a:extLst>
          </p:cNvPr>
          <p:cNvSpPr>
            <a:spLocks noGrp="1"/>
          </p:cNvSpPr>
          <p:nvPr>
            <p:ph type="ftr" sz="quarter" idx="11"/>
          </p:nvPr>
        </p:nvSpPr>
        <p:spPr/>
        <p:txBody>
          <a:bodyPr/>
          <a:lstStyle/>
          <a:p>
            <a:endParaRPr lang="en-GB" dirty="0"/>
          </a:p>
        </p:txBody>
      </p:sp>
      <p:sp>
        <p:nvSpPr>
          <p:cNvPr id="15" name="Slide Number Placeholder 14">
            <a:extLst>
              <a:ext uri="{FF2B5EF4-FFF2-40B4-BE49-F238E27FC236}">
                <a16:creationId xmlns:a16="http://schemas.microsoft.com/office/drawing/2014/main" id="{F5AA9461-E91C-495F-A7A8-FB6390965486}"/>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59347030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ontent_Subheadin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8C497C5-4B8F-4F07-BB3B-706AB53400CB}"/>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3" name="Rectangle 12">
            <a:extLst>
              <a:ext uri="{FF2B5EF4-FFF2-40B4-BE49-F238E27FC236}">
                <a16:creationId xmlns:a16="http://schemas.microsoft.com/office/drawing/2014/main" id="{D4610F2F-CDF5-48A6-8B56-5E5A0FDFEF42}"/>
              </a:ext>
            </a:extLst>
          </p:cNvPr>
          <p:cNvSpPr/>
          <p:nvPr userDrawn="1"/>
        </p:nvSpPr>
        <p:spPr>
          <a:xfrm>
            <a:off x="5811302" y="6168224"/>
            <a:ext cx="3103309" cy="3200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6" y="1764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4672012"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BCE2E01-B3C3-4ED0-9665-A784BB57ABB2}"/>
              </a:ext>
            </a:extLst>
          </p:cNvPr>
          <p:cNvSpPr>
            <a:spLocks noGrp="1"/>
          </p:cNvSpPr>
          <p:nvPr>
            <p:ph type="dt" sz="half" idx="14"/>
          </p:nvPr>
        </p:nvSpPr>
        <p:spPr/>
        <p:txBody>
          <a:bodyPr/>
          <a:lstStyle/>
          <a:p>
            <a:endParaRPr lang="en-GB" dirty="0"/>
          </a:p>
        </p:txBody>
      </p:sp>
      <p:sp>
        <p:nvSpPr>
          <p:cNvPr id="5" name="Footer Placeholder 4">
            <a:extLst>
              <a:ext uri="{FF2B5EF4-FFF2-40B4-BE49-F238E27FC236}">
                <a16:creationId xmlns:a16="http://schemas.microsoft.com/office/drawing/2014/main" id="{C6348AC5-0CCC-45CB-A850-D8C5D19E6CC3}"/>
              </a:ext>
            </a:extLst>
          </p:cNvPr>
          <p:cNvSpPr>
            <a:spLocks noGrp="1"/>
          </p:cNvSpPr>
          <p:nvPr>
            <p:ph type="ftr" sz="quarter" idx="15"/>
          </p:nvPr>
        </p:nvSpPr>
        <p:spPr/>
        <p:txBody>
          <a:bodyPr/>
          <a:lstStyle/>
          <a:p>
            <a:endParaRPr lang="en-GB" dirty="0"/>
          </a:p>
        </p:txBody>
      </p:sp>
      <p:sp>
        <p:nvSpPr>
          <p:cNvPr id="7" name="Slide Number Placeholder 6">
            <a:extLst>
              <a:ext uri="{FF2B5EF4-FFF2-40B4-BE49-F238E27FC236}">
                <a16:creationId xmlns:a16="http://schemas.microsoft.com/office/drawing/2014/main" id="{C340BF29-201B-4115-8582-B8A83F1DCCDF}"/>
              </a:ext>
            </a:extLst>
          </p:cNvPr>
          <p:cNvSpPr>
            <a:spLocks noGrp="1"/>
          </p:cNvSpPr>
          <p:nvPr>
            <p:ph type="sldNum" sz="quarter" idx="16"/>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448801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_Sub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91447" y="1764000"/>
            <a:ext cx="2804400" cy="350837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13" name="Text Placeholder 7">
            <a:extLst>
              <a:ext uri="{FF2B5EF4-FFF2-40B4-BE49-F238E27FC236}">
                <a16:creationId xmlns:a16="http://schemas.microsoft.com/office/drawing/2014/main" id="{3BA8C5AA-D274-49C3-9DD0-AC40033F4519}"/>
              </a:ext>
            </a:extLst>
          </p:cNvPr>
          <p:cNvSpPr>
            <a:spLocks noGrp="1"/>
          </p:cNvSpPr>
          <p:nvPr>
            <p:ph type="body" sz="quarter" idx="15" hasCustomPrompt="1"/>
          </p:nvPr>
        </p:nvSpPr>
        <p:spPr>
          <a:xfrm>
            <a:off x="3729661"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11E607A-2069-41A7-A065-0F2D76B076F1}"/>
              </a:ext>
            </a:extLst>
          </p:cNvPr>
          <p:cNvSpPr>
            <a:spLocks noGrp="1"/>
          </p:cNvSpPr>
          <p:nvPr>
            <p:ph type="dt" sz="half" idx="16"/>
          </p:nvPr>
        </p:nvSpPr>
        <p:spPr/>
        <p:txBody>
          <a:bodyPr/>
          <a:lstStyle/>
          <a:p>
            <a:endParaRPr lang="en-GB" dirty="0"/>
          </a:p>
        </p:txBody>
      </p:sp>
      <p:sp>
        <p:nvSpPr>
          <p:cNvPr id="7" name="Footer Placeholder 6">
            <a:extLst>
              <a:ext uri="{FF2B5EF4-FFF2-40B4-BE49-F238E27FC236}">
                <a16:creationId xmlns:a16="http://schemas.microsoft.com/office/drawing/2014/main" id="{22EB93F6-3168-4397-8A19-8B2BA56C2988}"/>
              </a:ext>
            </a:extLst>
          </p:cNvPr>
          <p:cNvSpPr>
            <a:spLocks noGrp="1"/>
          </p:cNvSpPr>
          <p:nvPr>
            <p:ph type="ftr" sz="quarter" idx="17"/>
          </p:nvPr>
        </p:nvSpPr>
        <p:spPr/>
        <p:txBody>
          <a:bodyPr/>
          <a:lstStyle/>
          <a:p>
            <a:endParaRPr lang="en-GB" dirty="0"/>
          </a:p>
        </p:txBody>
      </p:sp>
      <p:sp>
        <p:nvSpPr>
          <p:cNvPr id="12" name="Slide Number Placeholder 11">
            <a:extLst>
              <a:ext uri="{FF2B5EF4-FFF2-40B4-BE49-F238E27FC236}">
                <a16:creationId xmlns:a16="http://schemas.microsoft.com/office/drawing/2014/main" id="{8B29FEBF-DF60-4584-949D-256DEB55E151}"/>
              </a:ext>
            </a:extLst>
          </p:cNvPr>
          <p:cNvSpPr>
            <a:spLocks noGrp="1"/>
          </p:cNvSpPr>
          <p:nvPr>
            <p:ph type="sldNum" sz="quarter" idx="18"/>
          </p:nvPr>
        </p:nvSpPr>
        <p:spPr/>
        <p:txBody>
          <a:bodyPr/>
          <a:lstStyle/>
          <a:p>
            <a:r>
              <a:rPr lang="en-GB" dirty="0"/>
              <a:t>Page </a:t>
            </a:r>
            <a:fld id="{E59F3FFE-713D-4A3B-84C4-8E1BDDEABD40}" type="slidenum">
              <a:rPr smtClean="0"/>
              <a:pPr/>
              <a:t>‹#›</a:t>
            </a:fld>
            <a:endParaRPr dirty="0"/>
          </a:p>
        </p:txBody>
      </p:sp>
      <p:sp>
        <p:nvSpPr>
          <p:cNvPr id="10" name="Content Placeholder 2">
            <a:extLst>
              <a:ext uri="{FF2B5EF4-FFF2-40B4-BE49-F238E27FC236}">
                <a16:creationId xmlns:a16="http://schemas.microsoft.com/office/drawing/2014/main" id="{7B1B5807-5972-4872-A019-7B5FF9FE3FC2}"/>
              </a:ext>
            </a:extLst>
          </p:cNvPr>
          <p:cNvSpPr>
            <a:spLocks noGrp="1"/>
          </p:cNvSpPr>
          <p:nvPr>
            <p:ph idx="19"/>
          </p:nvPr>
        </p:nvSpPr>
        <p:spPr>
          <a:xfrm>
            <a:off x="3729661" y="1764000"/>
            <a:ext cx="2804400" cy="350837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0818251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_Sub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7"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13" name="Text Placeholder 7">
            <a:extLst>
              <a:ext uri="{FF2B5EF4-FFF2-40B4-BE49-F238E27FC236}">
                <a16:creationId xmlns:a16="http://schemas.microsoft.com/office/drawing/2014/main" id="{3BA8C5AA-D274-49C3-9DD0-AC40033F4519}"/>
              </a:ext>
            </a:extLst>
          </p:cNvPr>
          <p:cNvSpPr>
            <a:spLocks noGrp="1"/>
          </p:cNvSpPr>
          <p:nvPr>
            <p:ph type="body" sz="quarter" idx="15" hasCustomPrompt="1"/>
          </p:nvPr>
        </p:nvSpPr>
        <p:spPr>
          <a:xfrm>
            <a:off x="3729661"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11E607A-2069-41A7-A065-0F2D76B076F1}"/>
              </a:ext>
            </a:extLst>
          </p:cNvPr>
          <p:cNvSpPr>
            <a:spLocks noGrp="1"/>
          </p:cNvSpPr>
          <p:nvPr>
            <p:ph type="dt" sz="half" idx="16"/>
          </p:nvPr>
        </p:nvSpPr>
        <p:spPr/>
        <p:txBody>
          <a:bodyPr/>
          <a:lstStyle/>
          <a:p>
            <a:endParaRPr lang="en-GB" dirty="0"/>
          </a:p>
        </p:txBody>
      </p:sp>
      <p:sp>
        <p:nvSpPr>
          <p:cNvPr id="7" name="Footer Placeholder 6">
            <a:extLst>
              <a:ext uri="{FF2B5EF4-FFF2-40B4-BE49-F238E27FC236}">
                <a16:creationId xmlns:a16="http://schemas.microsoft.com/office/drawing/2014/main" id="{22EB93F6-3168-4397-8A19-8B2BA56C2988}"/>
              </a:ext>
            </a:extLst>
          </p:cNvPr>
          <p:cNvSpPr>
            <a:spLocks noGrp="1"/>
          </p:cNvSpPr>
          <p:nvPr>
            <p:ph type="ftr" sz="quarter" idx="17"/>
          </p:nvPr>
        </p:nvSpPr>
        <p:spPr/>
        <p:txBody>
          <a:bodyPr/>
          <a:lstStyle/>
          <a:p>
            <a:endParaRPr lang="en-GB" dirty="0"/>
          </a:p>
        </p:txBody>
      </p:sp>
      <p:sp>
        <p:nvSpPr>
          <p:cNvPr id="12" name="Slide Number Placeholder 11">
            <a:extLst>
              <a:ext uri="{FF2B5EF4-FFF2-40B4-BE49-F238E27FC236}">
                <a16:creationId xmlns:a16="http://schemas.microsoft.com/office/drawing/2014/main" id="{8B29FEBF-DF60-4584-949D-256DEB55E151}"/>
              </a:ext>
            </a:extLst>
          </p:cNvPr>
          <p:cNvSpPr>
            <a:spLocks noGrp="1"/>
          </p:cNvSpPr>
          <p:nvPr>
            <p:ph type="sldNum" sz="quarter" idx="18"/>
          </p:nvPr>
        </p:nvSpPr>
        <p:spPr/>
        <p:txBody>
          <a:bodyPr/>
          <a:lstStyle/>
          <a:p>
            <a:r>
              <a:rPr lang="en-GB" dirty="0"/>
              <a:t>Page </a:t>
            </a:r>
            <a:fld id="{E59F3FFE-713D-4A3B-84C4-8E1BDDEABD40}" type="slidenum">
              <a:rPr smtClean="0"/>
              <a:pPr/>
              <a:t>‹#›</a:t>
            </a:fld>
            <a:endParaRPr dirty="0"/>
          </a:p>
        </p:txBody>
      </p:sp>
      <p:sp>
        <p:nvSpPr>
          <p:cNvPr id="10" name="Content Placeholder 2">
            <a:extLst>
              <a:ext uri="{FF2B5EF4-FFF2-40B4-BE49-F238E27FC236}">
                <a16:creationId xmlns:a16="http://schemas.microsoft.com/office/drawing/2014/main" id="{7B1B5807-5972-4872-A019-7B5FF9FE3FC2}"/>
              </a:ext>
            </a:extLst>
          </p:cNvPr>
          <p:cNvSpPr>
            <a:spLocks noGrp="1"/>
          </p:cNvSpPr>
          <p:nvPr>
            <p:ph idx="19"/>
          </p:nvPr>
        </p:nvSpPr>
        <p:spPr>
          <a:xfrm>
            <a:off x="3729661"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885374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chemeClr val="accent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ACC0B97-AB20-471D-BA54-F60AAE0E91B3}"/>
              </a:ext>
            </a:extLst>
          </p:cNvPr>
          <p:cNvPicPr>
            <a:picLocks noChangeAspect="1"/>
          </p:cNvPicPr>
          <p:nvPr userDrawn="1"/>
        </p:nvPicPr>
        <p:blipFill rotWithShape="1">
          <a:blip r:embed="rId2"/>
          <a:srcRect r="26983" b="16129"/>
          <a:stretch/>
        </p:blipFill>
        <p:spPr>
          <a:xfrm>
            <a:off x="4150664" y="600647"/>
            <a:ext cx="5001718" cy="6257353"/>
          </a:xfrm>
          <a:prstGeom prst="rect">
            <a:avLst/>
          </a:prstGeom>
        </p:spPr>
      </p:pic>
      <p:sp>
        <p:nvSpPr>
          <p:cNvPr id="2" name="Title 1"/>
          <p:cNvSpPr>
            <a:spLocks noGrp="1"/>
          </p:cNvSpPr>
          <p:nvPr>
            <p:ph type="title"/>
          </p:nvPr>
        </p:nvSpPr>
        <p:spPr>
          <a:xfrm>
            <a:off x="487637" y="392420"/>
            <a:ext cx="4830653" cy="3242222"/>
          </a:xfrm>
        </p:spPr>
        <p:txBody>
          <a:bodyPr anchor="t"/>
          <a:lstStyle>
            <a:lvl1pPr>
              <a:defRPr sz="5500">
                <a:solidFill>
                  <a:schemeClr val="bg1"/>
                </a:solidFill>
              </a:defRPr>
            </a:lvl1pPr>
          </a:lstStyle>
          <a:p>
            <a:r>
              <a:rPr lang="en-US" dirty="0"/>
              <a:t>Click to edit Master title style</a:t>
            </a:r>
          </a:p>
        </p:txBody>
      </p:sp>
      <p:sp>
        <p:nvSpPr>
          <p:cNvPr id="12" name="Text Placeholder 11">
            <a:extLst>
              <a:ext uri="{FF2B5EF4-FFF2-40B4-BE49-F238E27FC236}">
                <a16:creationId xmlns:a16="http://schemas.microsoft.com/office/drawing/2014/main" id="{A0CE28A8-0D72-46E8-B743-71F9D7B710F3}"/>
              </a:ext>
            </a:extLst>
          </p:cNvPr>
          <p:cNvSpPr>
            <a:spLocks noGrp="1"/>
          </p:cNvSpPr>
          <p:nvPr>
            <p:ph type="body" sz="quarter" idx="10"/>
          </p:nvPr>
        </p:nvSpPr>
        <p:spPr>
          <a:xfrm>
            <a:off x="487637" y="3760368"/>
            <a:ext cx="3261072" cy="636253"/>
          </a:xfrm>
        </p:spPr>
        <p:txBody>
          <a:bodyPr/>
          <a:lstStyle>
            <a:lvl1pPr marL="0" indent="0">
              <a:buNone/>
              <a:defRPr sz="1600">
                <a:solidFill>
                  <a:schemeClr val="bg1"/>
                </a:solidFill>
              </a:defRPr>
            </a:lvl1pPr>
            <a:lvl2pPr marL="432003"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p:txBody>
      </p:sp>
      <p:sp>
        <p:nvSpPr>
          <p:cNvPr id="6" name="TextBox 5">
            <a:extLst>
              <a:ext uri="{FF2B5EF4-FFF2-40B4-BE49-F238E27FC236}">
                <a16:creationId xmlns:a16="http://schemas.microsoft.com/office/drawing/2014/main" id="{C985C3E6-86E5-4822-A1C7-0C880C2D2B0F}"/>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Tree>
    <p:extLst>
      <p:ext uri="{BB962C8B-B14F-4D97-AF65-F5344CB8AC3E}">
        <p14:creationId xmlns:p14="http://schemas.microsoft.com/office/powerpoint/2010/main" val="84819385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6BC0B4E-9FFA-45B0-A212-83479ED59270}"/>
              </a:ext>
            </a:extLst>
          </p:cNvPr>
          <p:cNvSpPr>
            <a:spLocks noGrp="1"/>
          </p:cNvSpPr>
          <p:nvPr>
            <p:ph type="dt" sz="half" idx="10"/>
          </p:nvPr>
        </p:nvSpPr>
        <p:spPr/>
        <p:txBody>
          <a:bodyPr/>
          <a:lstStyle/>
          <a:p>
            <a:endParaRPr lang="en-GB" dirty="0"/>
          </a:p>
        </p:txBody>
      </p:sp>
      <p:sp>
        <p:nvSpPr>
          <p:cNvPr id="4" name="Footer Placeholder 3">
            <a:extLst>
              <a:ext uri="{FF2B5EF4-FFF2-40B4-BE49-F238E27FC236}">
                <a16:creationId xmlns:a16="http://schemas.microsoft.com/office/drawing/2014/main" id="{A6EA3B16-573D-48C9-9B4C-7987C29E3D1B}"/>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2F64A430-2489-4409-8042-E66A8C66ED1F}"/>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100417050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7BF45D-B5CE-47F9-9444-70825C6E88D6}"/>
              </a:ext>
            </a:extLst>
          </p:cNvPr>
          <p:cNvPicPr>
            <a:picLocks noChangeAspect="1"/>
          </p:cNvPicPr>
          <p:nvPr userDrawn="1"/>
        </p:nvPicPr>
        <p:blipFill rotWithShape="1">
          <a:blip r:embed="rId2"/>
          <a:srcRect r="27929" b="16124"/>
          <a:stretch/>
        </p:blipFill>
        <p:spPr>
          <a:xfrm>
            <a:off x="4090219" y="640361"/>
            <a:ext cx="5053781" cy="6217639"/>
          </a:xfrm>
          <a:prstGeom prst="rect">
            <a:avLst/>
          </a:prstGeom>
        </p:spPr>
      </p:pic>
      <p:sp>
        <p:nvSpPr>
          <p:cNvPr id="2" name="Title 1"/>
          <p:cNvSpPr>
            <a:spLocks noGrp="1"/>
          </p:cNvSpPr>
          <p:nvPr>
            <p:ph type="ctrTitle" hasCustomPrompt="1"/>
          </p:nvPr>
        </p:nvSpPr>
        <p:spPr>
          <a:xfrm>
            <a:off x="472399" y="2605970"/>
            <a:ext cx="4220497" cy="1671483"/>
          </a:xfrm>
        </p:spPr>
        <p:txBody>
          <a:bodyPr anchor="t"/>
          <a:lstStyle>
            <a:lvl1pPr algn="l">
              <a:defRPr sz="5500">
                <a:solidFill>
                  <a:schemeClr val="accent4"/>
                </a:solidFill>
              </a:defRPr>
            </a:lvl1pPr>
          </a:lstStyle>
          <a:p>
            <a:r>
              <a:rPr lang="en-US" dirty="0"/>
              <a:t>Click to </a:t>
            </a:r>
            <a:br>
              <a:rPr lang="en-US" dirty="0"/>
            </a:br>
            <a:r>
              <a:rPr lang="en-US" dirty="0"/>
              <a:t>edit title</a:t>
            </a:r>
          </a:p>
        </p:txBody>
      </p:sp>
      <p:cxnSp>
        <p:nvCxnSpPr>
          <p:cNvPr id="8" name="Straight Connector 7">
            <a:extLst>
              <a:ext uri="{FF2B5EF4-FFF2-40B4-BE49-F238E27FC236}">
                <a16:creationId xmlns:a16="http://schemas.microsoft.com/office/drawing/2014/main" id="{C269521D-41FA-4D39-9A1B-1E4FB7F0CFEE}"/>
              </a:ext>
            </a:extLst>
          </p:cNvPr>
          <p:cNvCxnSpPr/>
          <p:nvPr userDrawn="1"/>
        </p:nvCxnSpPr>
        <p:spPr>
          <a:xfrm>
            <a:off x="481364" y="2247839"/>
            <a:ext cx="75448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4C43B00-5E65-4256-8A8D-0BEC42286F9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2399" y="525767"/>
            <a:ext cx="3285360" cy="1362079"/>
          </a:xfrm>
          <a:prstGeom prst="rect">
            <a:avLst/>
          </a:prstGeom>
        </p:spPr>
      </p:pic>
      <p:sp>
        <p:nvSpPr>
          <p:cNvPr id="10" name="TextBox 9">
            <a:extLst>
              <a:ext uri="{FF2B5EF4-FFF2-40B4-BE49-F238E27FC236}">
                <a16:creationId xmlns:a16="http://schemas.microsoft.com/office/drawing/2014/main" id="{3BBD5DB4-8110-45D2-80BF-04011D4630AA}"/>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tx1"/>
                </a:solidFill>
                <a:latin typeface="+mn-lt"/>
                <a:ea typeface="+mn-ea"/>
                <a:cs typeface="+mn-cs"/>
              </a:rPr>
              <a:t>www.doncaster.gov.uk</a:t>
            </a:r>
            <a:endParaRPr lang="en-GB" sz="900" dirty="0">
              <a:solidFill>
                <a:schemeClr val="tx1"/>
              </a:solidFill>
            </a:endParaRPr>
          </a:p>
        </p:txBody>
      </p:sp>
    </p:spTree>
    <p:extLst>
      <p:ext uri="{BB962C8B-B14F-4D97-AF65-F5344CB8AC3E}">
        <p14:creationId xmlns:p14="http://schemas.microsoft.com/office/powerpoint/2010/main" val="75267945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14A21E8-8E4A-4330-9EDC-8EAA61F9ED5C}"/>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2" name="Rectangle 11">
            <a:extLst>
              <a:ext uri="{FF2B5EF4-FFF2-40B4-BE49-F238E27FC236}">
                <a16:creationId xmlns:a16="http://schemas.microsoft.com/office/drawing/2014/main" id="{6A504D06-0FFF-42E9-926E-26981E4D3248}"/>
              </a:ext>
            </a:extLst>
          </p:cNvPr>
          <p:cNvSpPr/>
          <p:nvPr userDrawn="1"/>
        </p:nvSpPr>
        <p:spPr>
          <a:xfrm>
            <a:off x="5811302" y="6168224"/>
            <a:ext cx="3103309" cy="32003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91446" y="1242000"/>
            <a:ext cx="63792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12">
            <a:extLst>
              <a:ext uri="{FF2B5EF4-FFF2-40B4-BE49-F238E27FC236}">
                <a16:creationId xmlns:a16="http://schemas.microsoft.com/office/drawing/2014/main" id="{03115C68-5786-4687-9006-2054D1B4B329}"/>
              </a:ext>
            </a:extLst>
          </p:cNvPr>
          <p:cNvSpPr>
            <a:spLocks noGrp="1"/>
          </p:cNvSpPr>
          <p:nvPr>
            <p:ph type="dt" sz="half" idx="10"/>
          </p:nvPr>
        </p:nvSpPr>
        <p:spPr/>
        <p:txBody>
          <a:bodyPr/>
          <a:lstStyle/>
          <a:p>
            <a:endParaRPr lang="en-GB" dirty="0"/>
          </a:p>
        </p:txBody>
      </p:sp>
      <p:sp>
        <p:nvSpPr>
          <p:cNvPr id="14" name="Footer Placeholder 13">
            <a:extLst>
              <a:ext uri="{FF2B5EF4-FFF2-40B4-BE49-F238E27FC236}">
                <a16:creationId xmlns:a16="http://schemas.microsoft.com/office/drawing/2014/main" id="{CF7C6C55-425F-43FA-A3A8-C6D189F389BF}"/>
              </a:ext>
            </a:extLst>
          </p:cNvPr>
          <p:cNvSpPr>
            <a:spLocks noGrp="1"/>
          </p:cNvSpPr>
          <p:nvPr>
            <p:ph type="ftr" sz="quarter" idx="11"/>
          </p:nvPr>
        </p:nvSpPr>
        <p:spPr/>
        <p:txBody>
          <a:bodyPr/>
          <a:lstStyle/>
          <a:p>
            <a:endParaRPr lang="en-GB" dirty="0"/>
          </a:p>
        </p:txBody>
      </p:sp>
      <p:sp>
        <p:nvSpPr>
          <p:cNvPr id="15" name="Slide Number Placeholder 14">
            <a:extLst>
              <a:ext uri="{FF2B5EF4-FFF2-40B4-BE49-F238E27FC236}">
                <a16:creationId xmlns:a16="http://schemas.microsoft.com/office/drawing/2014/main" id="{F5AA9461-E91C-495F-A7A8-FB6390965486}"/>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57575048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_Subheadin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8C497C5-4B8F-4F07-BB3B-706AB53400CB}"/>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3" name="Rectangle 12">
            <a:extLst>
              <a:ext uri="{FF2B5EF4-FFF2-40B4-BE49-F238E27FC236}">
                <a16:creationId xmlns:a16="http://schemas.microsoft.com/office/drawing/2014/main" id="{D4610F2F-CDF5-48A6-8B56-5E5A0FDFEF42}"/>
              </a:ext>
            </a:extLst>
          </p:cNvPr>
          <p:cNvSpPr/>
          <p:nvPr userDrawn="1"/>
        </p:nvSpPr>
        <p:spPr>
          <a:xfrm>
            <a:off x="5811302" y="6168224"/>
            <a:ext cx="3103309" cy="32003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6" y="1764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4672012"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BCE2E01-B3C3-4ED0-9665-A784BB57ABB2}"/>
              </a:ext>
            </a:extLst>
          </p:cNvPr>
          <p:cNvSpPr>
            <a:spLocks noGrp="1"/>
          </p:cNvSpPr>
          <p:nvPr>
            <p:ph type="dt" sz="half" idx="14"/>
          </p:nvPr>
        </p:nvSpPr>
        <p:spPr/>
        <p:txBody>
          <a:bodyPr/>
          <a:lstStyle/>
          <a:p>
            <a:endParaRPr lang="en-GB" dirty="0"/>
          </a:p>
        </p:txBody>
      </p:sp>
      <p:sp>
        <p:nvSpPr>
          <p:cNvPr id="5" name="Footer Placeholder 4">
            <a:extLst>
              <a:ext uri="{FF2B5EF4-FFF2-40B4-BE49-F238E27FC236}">
                <a16:creationId xmlns:a16="http://schemas.microsoft.com/office/drawing/2014/main" id="{C6348AC5-0CCC-45CB-A850-D8C5D19E6CC3}"/>
              </a:ext>
            </a:extLst>
          </p:cNvPr>
          <p:cNvSpPr>
            <a:spLocks noGrp="1"/>
          </p:cNvSpPr>
          <p:nvPr>
            <p:ph type="ftr" sz="quarter" idx="15"/>
          </p:nvPr>
        </p:nvSpPr>
        <p:spPr/>
        <p:txBody>
          <a:bodyPr/>
          <a:lstStyle/>
          <a:p>
            <a:endParaRPr lang="en-GB" dirty="0"/>
          </a:p>
        </p:txBody>
      </p:sp>
      <p:sp>
        <p:nvSpPr>
          <p:cNvPr id="7" name="Slide Number Placeholder 6">
            <a:extLst>
              <a:ext uri="{FF2B5EF4-FFF2-40B4-BE49-F238E27FC236}">
                <a16:creationId xmlns:a16="http://schemas.microsoft.com/office/drawing/2014/main" id="{C340BF29-201B-4115-8582-B8A83F1DCCDF}"/>
              </a:ext>
            </a:extLst>
          </p:cNvPr>
          <p:cNvSpPr>
            <a:spLocks noGrp="1"/>
          </p:cNvSpPr>
          <p:nvPr>
            <p:ph type="sldNum" sz="quarter" idx="16"/>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378326827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_Sub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7"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13" name="Text Placeholder 7">
            <a:extLst>
              <a:ext uri="{FF2B5EF4-FFF2-40B4-BE49-F238E27FC236}">
                <a16:creationId xmlns:a16="http://schemas.microsoft.com/office/drawing/2014/main" id="{3BA8C5AA-D274-49C3-9DD0-AC40033F4519}"/>
              </a:ext>
            </a:extLst>
          </p:cNvPr>
          <p:cNvSpPr>
            <a:spLocks noGrp="1"/>
          </p:cNvSpPr>
          <p:nvPr>
            <p:ph type="body" sz="quarter" idx="15" hasCustomPrompt="1"/>
          </p:nvPr>
        </p:nvSpPr>
        <p:spPr>
          <a:xfrm>
            <a:off x="3729661"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11E607A-2069-41A7-A065-0F2D76B076F1}"/>
              </a:ext>
            </a:extLst>
          </p:cNvPr>
          <p:cNvSpPr>
            <a:spLocks noGrp="1"/>
          </p:cNvSpPr>
          <p:nvPr>
            <p:ph type="dt" sz="half" idx="16"/>
          </p:nvPr>
        </p:nvSpPr>
        <p:spPr/>
        <p:txBody>
          <a:bodyPr/>
          <a:lstStyle/>
          <a:p>
            <a:endParaRPr lang="en-GB" dirty="0"/>
          </a:p>
        </p:txBody>
      </p:sp>
      <p:sp>
        <p:nvSpPr>
          <p:cNvPr id="7" name="Footer Placeholder 6">
            <a:extLst>
              <a:ext uri="{FF2B5EF4-FFF2-40B4-BE49-F238E27FC236}">
                <a16:creationId xmlns:a16="http://schemas.microsoft.com/office/drawing/2014/main" id="{22EB93F6-3168-4397-8A19-8B2BA56C2988}"/>
              </a:ext>
            </a:extLst>
          </p:cNvPr>
          <p:cNvSpPr>
            <a:spLocks noGrp="1"/>
          </p:cNvSpPr>
          <p:nvPr>
            <p:ph type="ftr" sz="quarter" idx="17"/>
          </p:nvPr>
        </p:nvSpPr>
        <p:spPr/>
        <p:txBody>
          <a:bodyPr/>
          <a:lstStyle/>
          <a:p>
            <a:endParaRPr lang="en-GB" dirty="0"/>
          </a:p>
        </p:txBody>
      </p:sp>
      <p:sp>
        <p:nvSpPr>
          <p:cNvPr id="12" name="Slide Number Placeholder 11">
            <a:extLst>
              <a:ext uri="{FF2B5EF4-FFF2-40B4-BE49-F238E27FC236}">
                <a16:creationId xmlns:a16="http://schemas.microsoft.com/office/drawing/2014/main" id="{8B29FEBF-DF60-4584-949D-256DEB55E151}"/>
              </a:ext>
            </a:extLst>
          </p:cNvPr>
          <p:cNvSpPr>
            <a:spLocks noGrp="1"/>
          </p:cNvSpPr>
          <p:nvPr>
            <p:ph type="sldNum" sz="quarter" idx="18"/>
          </p:nvPr>
        </p:nvSpPr>
        <p:spPr/>
        <p:txBody>
          <a:bodyPr/>
          <a:lstStyle/>
          <a:p>
            <a:r>
              <a:rPr lang="en-GB" dirty="0"/>
              <a:t>Page </a:t>
            </a:r>
            <a:fld id="{E59F3FFE-713D-4A3B-84C4-8E1BDDEABD40}" type="slidenum">
              <a:rPr smtClean="0"/>
              <a:pPr/>
              <a:t>‹#›</a:t>
            </a:fld>
            <a:endParaRPr dirty="0"/>
          </a:p>
        </p:txBody>
      </p:sp>
      <p:sp>
        <p:nvSpPr>
          <p:cNvPr id="10" name="Content Placeholder 2">
            <a:extLst>
              <a:ext uri="{FF2B5EF4-FFF2-40B4-BE49-F238E27FC236}">
                <a16:creationId xmlns:a16="http://schemas.microsoft.com/office/drawing/2014/main" id="{7B1B5807-5972-4872-A019-7B5FF9FE3FC2}"/>
              </a:ext>
            </a:extLst>
          </p:cNvPr>
          <p:cNvSpPr>
            <a:spLocks noGrp="1"/>
          </p:cNvSpPr>
          <p:nvPr>
            <p:ph idx="19"/>
          </p:nvPr>
        </p:nvSpPr>
        <p:spPr>
          <a:xfrm>
            <a:off x="3729661"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3218507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chemeClr val="accent4"/>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A121BCA-6708-4E60-927F-CB0810120977}"/>
              </a:ext>
            </a:extLst>
          </p:cNvPr>
          <p:cNvPicPr>
            <a:picLocks noChangeAspect="1"/>
          </p:cNvPicPr>
          <p:nvPr userDrawn="1"/>
        </p:nvPicPr>
        <p:blipFill rotWithShape="1">
          <a:blip r:embed="rId2"/>
          <a:srcRect t="1" r="27144" b="16005"/>
          <a:stretch/>
        </p:blipFill>
        <p:spPr>
          <a:xfrm>
            <a:off x="4159858" y="600647"/>
            <a:ext cx="4983330" cy="6257353"/>
          </a:xfrm>
          <a:prstGeom prst="rect">
            <a:avLst/>
          </a:prstGeom>
        </p:spPr>
      </p:pic>
      <p:sp>
        <p:nvSpPr>
          <p:cNvPr id="2" name="Title 1"/>
          <p:cNvSpPr>
            <a:spLocks noGrp="1"/>
          </p:cNvSpPr>
          <p:nvPr>
            <p:ph type="title"/>
          </p:nvPr>
        </p:nvSpPr>
        <p:spPr>
          <a:xfrm>
            <a:off x="487637" y="392420"/>
            <a:ext cx="4830653" cy="3242222"/>
          </a:xfrm>
        </p:spPr>
        <p:txBody>
          <a:bodyPr anchor="t"/>
          <a:lstStyle>
            <a:lvl1pPr>
              <a:defRPr sz="5500">
                <a:solidFill>
                  <a:schemeClr val="bg1"/>
                </a:solidFill>
              </a:defRPr>
            </a:lvl1pPr>
          </a:lstStyle>
          <a:p>
            <a:r>
              <a:rPr lang="en-US" dirty="0"/>
              <a:t>Click to edit Master title style</a:t>
            </a:r>
          </a:p>
        </p:txBody>
      </p:sp>
      <p:sp>
        <p:nvSpPr>
          <p:cNvPr id="12" name="Text Placeholder 11">
            <a:extLst>
              <a:ext uri="{FF2B5EF4-FFF2-40B4-BE49-F238E27FC236}">
                <a16:creationId xmlns:a16="http://schemas.microsoft.com/office/drawing/2014/main" id="{A0CE28A8-0D72-46E8-B743-71F9D7B710F3}"/>
              </a:ext>
            </a:extLst>
          </p:cNvPr>
          <p:cNvSpPr>
            <a:spLocks noGrp="1"/>
          </p:cNvSpPr>
          <p:nvPr>
            <p:ph type="body" sz="quarter" idx="10"/>
          </p:nvPr>
        </p:nvSpPr>
        <p:spPr>
          <a:xfrm>
            <a:off x="487637" y="3760368"/>
            <a:ext cx="3261072" cy="636253"/>
          </a:xfrm>
        </p:spPr>
        <p:txBody>
          <a:bodyPr/>
          <a:lstStyle>
            <a:lvl1pPr marL="0" indent="0">
              <a:buNone/>
              <a:defRPr sz="1600">
                <a:solidFill>
                  <a:schemeClr val="bg1"/>
                </a:solidFill>
              </a:defRPr>
            </a:lvl1pPr>
            <a:lvl2pPr marL="432003"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p:txBody>
      </p:sp>
      <p:sp>
        <p:nvSpPr>
          <p:cNvPr id="6" name="TextBox 5">
            <a:extLst>
              <a:ext uri="{FF2B5EF4-FFF2-40B4-BE49-F238E27FC236}">
                <a16:creationId xmlns:a16="http://schemas.microsoft.com/office/drawing/2014/main" id="{C985C3E6-86E5-4822-A1C7-0C880C2D2B0F}"/>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Tree>
    <p:extLst>
      <p:ext uri="{BB962C8B-B14F-4D97-AF65-F5344CB8AC3E}">
        <p14:creationId xmlns:p14="http://schemas.microsoft.com/office/powerpoint/2010/main" val="259712464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6BC0B4E-9FFA-45B0-A212-83479ED59270}"/>
              </a:ext>
            </a:extLst>
          </p:cNvPr>
          <p:cNvSpPr>
            <a:spLocks noGrp="1"/>
          </p:cNvSpPr>
          <p:nvPr>
            <p:ph type="dt" sz="half" idx="10"/>
          </p:nvPr>
        </p:nvSpPr>
        <p:spPr/>
        <p:txBody>
          <a:bodyPr/>
          <a:lstStyle/>
          <a:p>
            <a:endParaRPr lang="en-GB" dirty="0"/>
          </a:p>
        </p:txBody>
      </p:sp>
      <p:sp>
        <p:nvSpPr>
          <p:cNvPr id="4" name="Footer Placeholder 3">
            <a:extLst>
              <a:ext uri="{FF2B5EF4-FFF2-40B4-BE49-F238E27FC236}">
                <a16:creationId xmlns:a16="http://schemas.microsoft.com/office/drawing/2014/main" id="{A6EA3B16-573D-48C9-9B4C-7987C29E3D1B}"/>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2F64A430-2489-4409-8042-E66A8C66ED1F}"/>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31340326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7BF45D-B5CE-47F9-9444-70825C6E88D6}"/>
              </a:ext>
            </a:extLst>
          </p:cNvPr>
          <p:cNvPicPr>
            <a:picLocks noChangeAspect="1"/>
          </p:cNvPicPr>
          <p:nvPr userDrawn="1"/>
        </p:nvPicPr>
        <p:blipFill rotWithShape="1">
          <a:blip r:embed="rId2"/>
          <a:srcRect r="27929" b="16124"/>
          <a:stretch/>
        </p:blipFill>
        <p:spPr>
          <a:xfrm>
            <a:off x="4090219" y="640361"/>
            <a:ext cx="5053781" cy="6217639"/>
          </a:xfrm>
          <a:prstGeom prst="rect">
            <a:avLst/>
          </a:prstGeom>
        </p:spPr>
      </p:pic>
      <p:sp>
        <p:nvSpPr>
          <p:cNvPr id="2" name="Title 1"/>
          <p:cNvSpPr>
            <a:spLocks noGrp="1"/>
          </p:cNvSpPr>
          <p:nvPr>
            <p:ph type="ctrTitle" hasCustomPrompt="1"/>
          </p:nvPr>
        </p:nvSpPr>
        <p:spPr>
          <a:xfrm>
            <a:off x="472399" y="2605970"/>
            <a:ext cx="4220497" cy="1671483"/>
          </a:xfrm>
        </p:spPr>
        <p:txBody>
          <a:bodyPr anchor="t"/>
          <a:lstStyle>
            <a:lvl1pPr algn="l">
              <a:defRPr sz="5500">
                <a:solidFill>
                  <a:schemeClr val="accent5"/>
                </a:solidFill>
              </a:defRPr>
            </a:lvl1pPr>
          </a:lstStyle>
          <a:p>
            <a:r>
              <a:rPr lang="en-US" dirty="0"/>
              <a:t>Click to </a:t>
            </a:r>
            <a:br>
              <a:rPr lang="en-US" dirty="0"/>
            </a:br>
            <a:r>
              <a:rPr lang="en-US" dirty="0"/>
              <a:t>edit title</a:t>
            </a:r>
          </a:p>
        </p:txBody>
      </p:sp>
      <p:cxnSp>
        <p:nvCxnSpPr>
          <p:cNvPr id="8" name="Straight Connector 7">
            <a:extLst>
              <a:ext uri="{FF2B5EF4-FFF2-40B4-BE49-F238E27FC236}">
                <a16:creationId xmlns:a16="http://schemas.microsoft.com/office/drawing/2014/main" id="{C269521D-41FA-4D39-9A1B-1E4FB7F0CFEE}"/>
              </a:ext>
            </a:extLst>
          </p:cNvPr>
          <p:cNvCxnSpPr/>
          <p:nvPr userDrawn="1"/>
        </p:nvCxnSpPr>
        <p:spPr>
          <a:xfrm>
            <a:off x="481364" y="2247839"/>
            <a:ext cx="75448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4C43B00-5E65-4256-8A8D-0BEC42286F9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2399" y="525767"/>
            <a:ext cx="3285360" cy="1362079"/>
          </a:xfrm>
          <a:prstGeom prst="rect">
            <a:avLst/>
          </a:prstGeom>
        </p:spPr>
      </p:pic>
      <p:sp>
        <p:nvSpPr>
          <p:cNvPr id="10" name="TextBox 9">
            <a:extLst>
              <a:ext uri="{FF2B5EF4-FFF2-40B4-BE49-F238E27FC236}">
                <a16:creationId xmlns:a16="http://schemas.microsoft.com/office/drawing/2014/main" id="{3BBD5DB4-8110-45D2-80BF-04011D4630AA}"/>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tx1"/>
                </a:solidFill>
                <a:latin typeface="+mn-lt"/>
                <a:ea typeface="+mn-ea"/>
                <a:cs typeface="+mn-cs"/>
              </a:rPr>
              <a:t>www.doncaster.gov.uk</a:t>
            </a:r>
            <a:endParaRPr lang="en-GB" sz="900" dirty="0">
              <a:solidFill>
                <a:schemeClr val="tx1"/>
              </a:solidFill>
            </a:endParaRPr>
          </a:p>
        </p:txBody>
      </p:sp>
    </p:spTree>
    <p:extLst>
      <p:ext uri="{BB962C8B-B14F-4D97-AF65-F5344CB8AC3E}">
        <p14:creationId xmlns:p14="http://schemas.microsoft.com/office/powerpoint/2010/main" val="2852114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rgbClr val="9F1C64"/>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B71E1342-BF0F-4CA6-B816-F7AFF17A195F}"/>
              </a:ext>
            </a:extLst>
          </p:cNvPr>
          <p:cNvPicPr>
            <a:picLocks noChangeAspect="1"/>
          </p:cNvPicPr>
          <p:nvPr userDrawn="1"/>
        </p:nvPicPr>
        <p:blipFill rotWithShape="1">
          <a:blip r:embed="rId2"/>
          <a:srcRect r="27147" b="16036"/>
          <a:stretch/>
        </p:blipFill>
        <p:spPr>
          <a:xfrm>
            <a:off x="4159045" y="600647"/>
            <a:ext cx="4984955" cy="6257353"/>
          </a:xfrm>
          <a:prstGeom prst="rect">
            <a:avLst/>
          </a:prstGeom>
        </p:spPr>
      </p:pic>
      <p:sp>
        <p:nvSpPr>
          <p:cNvPr id="2" name="Title 1"/>
          <p:cNvSpPr>
            <a:spLocks noGrp="1"/>
          </p:cNvSpPr>
          <p:nvPr>
            <p:ph type="title"/>
          </p:nvPr>
        </p:nvSpPr>
        <p:spPr>
          <a:xfrm>
            <a:off x="487637" y="392420"/>
            <a:ext cx="4830653" cy="3242222"/>
          </a:xfrm>
        </p:spPr>
        <p:txBody>
          <a:bodyPr anchor="t"/>
          <a:lstStyle>
            <a:lvl1pPr>
              <a:defRPr sz="5500">
                <a:solidFill>
                  <a:schemeClr val="bg1"/>
                </a:solidFill>
              </a:defRPr>
            </a:lvl1pPr>
          </a:lstStyle>
          <a:p>
            <a:r>
              <a:rPr lang="en-US" smtClean="0"/>
              <a:t>Click to edit Master title style</a:t>
            </a:r>
            <a:endParaRPr lang="en-US" dirty="0"/>
          </a:p>
        </p:txBody>
      </p:sp>
      <p:sp>
        <p:nvSpPr>
          <p:cNvPr id="12" name="Text Placeholder 11">
            <a:extLst>
              <a:ext uri="{FF2B5EF4-FFF2-40B4-BE49-F238E27FC236}">
                <a16:creationId xmlns:a16="http://schemas.microsoft.com/office/drawing/2014/main" id="{A0CE28A8-0D72-46E8-B743-71F9D7B710F3}"/>
              </a:ext>
            </a:extLst>
          </p:cNvPr>
          <p:cNvSpPr>
            <a:spLocks noGrp="1"/>
          </p:cNvSpPr>
          <p:nvPr>
            <p:ph type="body" sz="quarter" idx="10"/>
          </p:nvPr>
        </p:nvSpPr>
        <p:spPr>
          <a:xfrm>
            <a:off x="487637" y="3760368"/>
            <a:ext cx="3261072" cy="636253"/>
          </a:xfrm>
        </p:spPr>
        <p:txBody>
          <a:bodyPr/>
          <a:lstStyle>
            <a:lvl1pPr marL="0" indent="0">
              <a:buNone/>
              <a:defRPr sz="1600">
                <a:solidFill>
                  <a:schemeClr val="bg1"/>
                </a:solidFill>
              </a:defRPr>
            </a:lvl1pPr>
            <a:lvl2pPr marL="432003"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p:txBody>
      </p:sp>
      <p:sp>
        <p:nvSpPr>
          <p:cNvPr id="6" name="TextBox 5">
            <a:extLst>
              <a:ext uri="{FF2B5EF4-FFF2-40B4-BE49-F238E27FC236}">
                <a16:creationId xmlns:a16="http://schemas.microsoft.com/office/drawing/2014/main" id="{C985C3E6-86E5-4822-A1C7-0C880C2D2B0F}"/>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Tree>
    <p:extLst>
      <p:ext uri="{BB962C8B-B14F-4D97-AF65-F5344CB8AC3E}">
        <p14:creationId xmlns:p14="http://schemas.microsoft.com/office/powerpoint/2010/main" val="388384660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14A21E8-8E4A-4330-9EDC-8EAA61F9ED5C}"/>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2" name="Rectangle 11">
            <a:extLst>
              <a:ext uri="{FF2B5EF4-FFF2-40B4-BE49-F238E27FC236}">
                <a16:creationId xmlns:a16="http://schemas.microsoft.com/office/drawing/2014/main" id="{6A504D06-0FFF-42E9-926E-26981E4D3248}"/>
              </a:ext>
            </a:extLst>
          </p:cNvPr>
          <p:cNvSpPr/>
          <p:nvPr userDrawn="1"/>
        </p:nvSpPr>
        <p:spPr>
          <a:xfrm>
            <a:off x="5811302" y="6168224"/>
            <a:ext cx="3103309" cy="32003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91446" y="1242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12">
            <a:extLst>
              <a:ext uri="{FF2B5EF4-FFF2-40B4-BE49-F238E27FC236}">
                <a16:creationId xmlns:a16="http://schemas.microsoft.com/office/drawing/2014/main" id="{03115C68-5786-4687-9006-2054D1B4B329}"/>
              </a:ext>
            </a:extLst>
          </p:cNvPr>
          <p:cNvSpPr>
            <a:spLocks noGrp="1"/>
          </p:cNvSpPr>
          <p:nvPr>
            <p:ph type="dt" sz="half" idx="10"/>
          </p:nvPr>
        </p:nvSpPr>
        <p:spPr/>
        <p:txBody>
          <a:bodyPr/>
          <a:lstStyle/>
          <a:p>
            <a:endParaRPr lang="en-GB" dirty="0"/>
          </a:p>
        </p:txBody>
      </p:sp>
      <p:sp>
        <p:nvSpPr>
          <p:cNvPr id="14" name="Footer Placeholder 13">
            <a:extLst>
              <a:ext uri="{FF2B5EF4-FFF2-40B4-BE49-F238E27FC236}">
                <a16:creationId xmlns:a16="http://schemas.microsoft.com/office/drawing/2014/main" id="{CF7C6C55-425F-43FA-A3A8-C6D189F389BF}"/>
              </a:ext>
            </a:extLst>
          </p:cNvPr>
          <p:cNvSpPr>
            <a:spLocks noGrp="1"/>
          </p:cNvSpPr>
          <p:nvPr>
            <p:ph type="ftr" sz="quarter" idx="11"/>
          </p:nvPr>
        </p:nvSpPr>
        <p:spPr/>
        <p:txBody>
          <a:bodyPr/>
          <a:lstStyle/>
          <a:p>
            <a:endParaRPr lang="en-GB" dirty="0"/>
          </a:p>
        </p:txBody>
      </p:sp>
      <p:sp>
        <p:nvSpPr>
          <p:cNvPr id="15" name="Slide Number Placeholder 14">
            <a:extLst>
              <a:ext uri="{FF2B5EF4-FFF2-40B4-BE49-F238E27FC236}">
                <a16:creationId xmlns:a16="http://schemas.microsoft.com/office/drawing/2014/main" id="{F5AA9461-E91C-495F-A7A8-FB6390965486}"/>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127746228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_Subheadin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8C497C5-4B8F-4F07-BB3B-706AB53400CB}"/>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3" name="Rectangle 12">
            <a:extLst>
              <a:ext uri="{FF2B5EF4-FFF2-40B4-BE49-F238E27FC236}">
                <a16:creationId xmlns:a16="http://schemas.microsoft.com/office/drawing/2014/main" id="{D4610F2F-CDF5-48A6-8B56-5E5A0FDFEF42}"/>
              </a:ext>
            </a:extLst>
          </p:cNvPr>
          <p:cNvSpPr/>
          <p:nvPr userDrawn="1"/>
        </p:nvSpPr>
        <p:spPr>
          <a:xfrm>
            <a:off x="5811302" y="6168224"/>
            <a:ext cx="3103309" cy="32003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6" y="1764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4672012"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BCE2E01-B3C3-4ED0-9665-A784BB57ABB2}"/>
              </a:ext>
            </a:extLst>
          </p:cNvPr>
          <p:cNvSpPr>
            <a:spLocks noGrp="1"/>
          </p:cNvSpPr>
          <p:nvPr>
            <p:ph type="dt" sz="half" idx="14"/>
          </p:nvPr>
        </p:nvSpPr>
        <p:spPr/>
        <p:txBody>
          <a:bodyPr/>
          <a:lstStyle/>
          <a:p>
            <a:endParaRPr lang="en-GB" dirty="0"/>
          </a:p>
        </p:txBody>
      </p:sp>
      <p:sp>
        <p:nvSpPr>
          <p:cNvPr id="5" name="Footer Placeholder 4">
            <a:extLst>
              <a:ext uri="{FF2B5EF4-FFF2-40B4-BE49-F238E27FC236}">
                <a16:creationId xmlns:a16="http://schemas.microsoft.com/office/drawing/2014/main" id="{C6348AC5-0CCC-45CB-A850-D8C5D19E6CC3}"/>
              </a:ext>
            </a:extLst>
          </p:cNvPr>
          <p:cNvSpPr>
            <a:spLocks noGrp="1"/>
          </p:cNvSpPr>
          <p:nvPr>
            <p:ph type="ftr" sz="quarter" idx="15"/>
          </p:nvPr>
        </p:nvSpPr>
        <p:spPr/>
        <p:txBody>
          <a:bodyPr/>
          <a:lstStyle/>
          <a:p>
            <a:endParaRPr lang="en-GB" dirty="0"/>
          </a:p>
        </p:txBody>
      </p:sp>
      <p:sp>
        <p:nvSpPr>
          <p:cNvPr id="7" name="Slide Number Placeholder 6">
            <a:extLst>
              <a:ext uri="{FF2B5EF4-FFF2-40B4-BE49-F238E27FC236}">
                <a16:creationId xmlns:a16="http://schemas.microsoft.com/office/drawing/2014/main" id="{C340BF29-201B-4115-8582-B8A83F1DCCDF}"/>
              </a:ext>
            </a:extLst>
          </p:cNvPr>
          <p:cNvSpPr>
            <a:spLocks noGrp="1"/>
          </p:cNvSpPr>
          <p:nvPr>
            <p:ph type="sldNum" sz="quarter" idx="16"/>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355707422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_Sub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7"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13" name="Text Placeholder 7">
            <a:extLst>
              <a:ext uri="{FF2B5EF4-FFF2-40B4-BE49-F238E27FC236}">
                <a16:creationId xmlns:a16="http://schemas.microsoft.com/office/drawing/2014/main" id="{3BA8C5AA-D274-49C3-9DD0-AC40033F4519}"/>
              </a:ext>
            </a:extLst>
          </p:cNvPr>
          <p:cNvSpPr>
            <a:spLocks noGrp="1"/>
          </p:cNvSpPr>
          <p:nvPr>
            <p:ph type="body" sz="quarter" idx="15" hasCustomPrompt="1"/>
          </p:nvPr>
        </p:nvSpPr>
        <p:spPr>
          <a:xfrm>
            <a:off x="3729661"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11E607A-2069-41A7-A065-0F2D76B076F1}"/>
              </a:ext>
            </a:extLst>
          </p:cNvPr>
          <p:cNvSpPr>
            <a:spLocks noGrp="1"/>
          </p:cNvSpPr>
          <p:nvPr>
            <p:ph type="dt" sz="half" idx="16"/>
          </p:nvPr>
        </p:nvSpPr>
        <p:spPr/>
        <p:txBody>
          <a:bodyPr/>
          <a:lstStyle/>
          <a:p>
            <a:endParaRPr lang="en-GB" dirty="0"/>
          </a:p>
        </p:txBody>
      </p:sp>
      <p:sp>
        <p:nvSpPr>
          <p:cNvPr id="7" name="Footer Placeholder 6">
            <a:extLst>
              <a:ext uri="{FF2B5EF4-FFF2-40B4-BE49-F238E27FC236}">
                <a16:creationId xmlns:a16="http://schemas.microsoft.com/office/drawing/2014/main" id="{22EB93F6-3168-4397-8A19-8B2BA56C2988}"/>
              </a:ext>
            </a:extLst>
          </p:cNvPr>
          <p:cNvSpPr>
            <a:spLocks noGrp="1"/>
          </p:cNvSpPr>
          <p:nvPr>
            <p:ph type="ftr" sz="quarter" idx="17"/>
          </p:nvPr>
        </p:nvSpPr>
        <p:spPr/>
        <p:txBody>
          <a:bodyPr/>
          <a:lstStyle/>
          <a:p>
            <a:endParaRPr lang="en-GB" dirty="0"/>
          </a:p>
        </p:txBody>
      </p:sp>
      <p:sp>
        <p:nvSpPr>
          <p:cNvPr id="12" name="Slide Number Placeholder 11">
            <a:extLst>
              <a:ext uri="{FF2B5EF4-FFF2-40B4-BE49-F238E27FC236}">
                <a16:creationId xmlns:a16="http://schemas.microsoft.com/office/drawing/2014/main" id="{8B29FEBF-DF60-4584-949D-256DEB55E151}"/>
              </a:ext>
            </a:extLst>
          </p:cNvPr>
          <p:cNvSpPr>
            <a:spLocks noGrp="1"/>
          </p:cNvSpPr>
          <p:nvPr>
            <p:ph type="sldNum" sz="quarter" idx="18"/>
          </p:nvPr>
        </p:nvSpPr>
        <p:spPr/>
        <p:txBody>
          <a:bodyPr/>
          <a:lstStyle/>
          <a:p>
            <a:r>
              <a:rPr lang="en-GB" dirty="0"/>
              <a:t>Page </a:t>
            </a:r>
            <a:fld id="{E59F3FFE-713D-4A3B-84C4-8E1BDDEABD40}" type="slidenum">
              <a:rPr smtClean="0"/>
              <a:pPr/>
              <a:t>‹#›</a:t>
            </a:fld>
            <a:endParaRPr dirty="0"/>
          </a:p>
        </p:txBody>
      </p:sp>
      <p:sp>
        <p:nvSpPr>
          <p:cNvPr id="10" name="Content Placeholder 2">
            <a:extLst>
              <a:ext uri="{FF2B5EF4-FFF2-40B4-BE49-F238E27FC236}">
                <a16:creationId xmlns:a16="http://schemas.microsoft.com/office/drawing/2014/main" id="{7B1B5807-5972-4872-A019-7B5FF9FE3FC2}"/>
              </a:ext>
            </a:extLst>
          </p:cNvPr>
          <p:cNvSpPr>
            <a:spLocks noGrp="1"/>
          </p:cNvSpPr>
          <p:nvPr>
            <p:ph idx="19"/>
          </p:nvPr>
        </p:nvSpPr>
        <p:spPr>
          <a:xfrm>
            <a:off x="3729661"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937952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chemeClr val="accent5"/>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FA6F22-21EB-47D1-B306-F5A79273312C}"/>
              </a:ext>
            </a:extLst>
          </p:cNvPr>
          <p:cNvPicPr>
            <a:picLocks noChangeAspect="1"/>
          </p:cNvPicPr>
          <p:nvPr userDrawn="1"/>
        </p:nvPicPr>
        <p:blipFill rotWithShape="1">
          <a:blip r:embed="rId2"/>
          <a:srcRect r="27004" b="15983"/>
          <a:stretch/>
        </p:blipFill>
        <p:spPr>
          <a:xfrm>
            <a:off x="4156831" y="600647"/>
            <a:ext cx="4989384" cy="6257353"/>
          </a:xfrm>
          <a:prstGeom prst="rect">
            <a:avLst/>
          </a:prstGeom>
        </p:spPr>
      </p:pic>
      <p:sp>
        <p:nvSpPr>
          <p:cNvPr id="2" name="Title 1"/>
          <p:cNvSpPr>
            <a:spLocks noGrp="1"/>
          </p:cNvSpPr>
          <p:nvPr>
            <p:ph type="title"/>
          </p:nvPr>
        </p:nvSpPr>
        <p:spPr>
          <a:xfrm>
            <a:off x="487637" y="392420"/>
            <a:ext cx="4830653" cy="3242222"/>
          </a:xfrm>
        </p:spPr>
        <p:txBody>
          <a:bodyPr anchor="t"/>
          <a:lstStyle>
            <a:lvl1pPr>
              <a:defRPr sz="5500">
                <a:solidFill>
                  <a:schemeClr val="bg1"/>
                </a:solidFill>
              </a:defRPr>
            </a:lvl1pPr>
          </a:lstStyle>
          <a:p>
            <a:r>
              <a:rPr lang="en-US" dirty="0"/>
              <a:t>Click to edit Master title style</a:t>
            </a:r>
          </a:p>
        </p:txBody>
      </p:sp>
      <p:sp>
        <p:nvSpPr>
          <p:cNvPr id="12" name="Text Placeholder 11">
            <a:extLst>
              <a:ext uri="{FF2B5EF4-FFF2-40B4-BE49-F238E27FC236}">
                <a16:creationId xmlns:a16="http://schemas.microsoft.com/office/drawing/2014/main" id="{A0CE28A8-0D72-46E8-B743-71F9D7B710F3}"/>
              </a:ext>
            </a:extLst>
          </p:cNvPr>
          <p:cNvSpPr>
            <a:spLocks noGrp="1"/>
          </p:cNvSpPr>
          <p:nvPr>
            <p:ph type="body" sz="quarter" idx="10"/>
          </p:nvPr>
        </p:nvSpPr>
        <p:spPr>
          <a:xfrm>
            <a:off x="487637" y="3760368"/>
            <a:ext cx="3261072" cy="636253"/>
          </a:xfrm>
        </p:spPr>
        <p:txBody>
          <a:bodyPr/>
          <a:lstStyle>
            <a:lvl1pPr marL="0" indent="0">
              <a:buNone/>
              <a:defRPr sz="1600">
                <a:solidFill>
                  <a:schemeClr val="bg1"/>
                </a:solidFill>
              </a:defRPr>
            </a:lvl1pPr>
            <a:lvl2pPr marL="432003"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p:txBody>
      </p:sp>
      <p:sp>
        <p:nvSpPr>
          <p:cNvPr id="6" name="TextBox 5">
            <a:extLst>
              <a:ext uri="{FF2B5EF4-FFF2-40B4-BE49-F238E27FC236}">
                <a16:creationId xmlns:a16="http://schemas.microsoft.com/office/drawing/2014/main" id="{C985C3E6-86E5-4822-A1C7-0C880C2D2B0F}"/>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Tree>
    <p:extLst>
      <p:ext uri="{BB962C8B-B14F-4D97-AF65-F5344CB8AC3E}">
        <p14:creationId xmlns:p14="http://schemas.microsoft.com/office/powerpoint/2010/main" val="211821846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6BC0B4E-9FFA-45B0-A212-83479ED59270}"/>
              </a:ext>
            </a:extLst>
          </p:cNvPr>
          <p:cNvSpPr>
            <a:spLocks noGrp="1"/>
          </p:cNvSpPr>
          <p:nvPr>
            <p:ph type="dt" sz="half" idx="10"/>
          </p:nvPr>
        </p:nvSpPr>
        <p:spPr/>
        <p:txBody>
          <a:bodyPr/>
          <a:lstStyle/>
          <a:p>
            <a:endParaRPr lang="en-GB" dirty="0"/>
          </a:p>
        </p:txBody>
      </p:sp>
      <p:sp>
        <p:nvSpPr>
          <p:cNvPr id="4" name="Footer Placeholder 3">
            <a:extLst>
              <a:ext uri="{FF2B5EF4-FFF2-40B4-BE49-F238E27FC236}">
                <a16:creationId xmlns:a16="http://schemas.microsoft.com/office/drawing/2014/main" id="{A6EA3B16-573D-48C9-9B4C-7987C29E3D1B}"/>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2F64A430-2489-4409-8042-E66A8C66ED1F}"/>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117064581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7BF45D-B5CE-47F9-9444-70825C6E88D6}"/>
              </a:ext>
            </a:extLst>
          </p:cNvPr>
          <p:cNvPicPr>
            <a:picLocks noChangeAspect="1"/>
          </p:cNvPicPr>
          <p:nvPr userDrawn="1"/>
        </p:nvPicPr>
        <p:blipFill rotWithShape="1">
          <a:blip r:embed="rId2"/>
          <a:srcRect r="27929" b="16124"/>
          <a:stretch/>
        </p:blipFill>
        <p:spPr>
          <a:xfrm>
            <a:off x="4090219" y="640361"/>
            <a:ext cx="5053781" cy="6217639"/>
          </a:xfrm>
          <a:prstGeom prst="rect">
            <a:avLst/>
          </a:prstGeom>
        </p:spPr>
      </p:pic>
      <p:sp>
        <p:nvSpPr>
          <p:cNvPr id="2" name="Title 1"/>
          <p:cNvSpPr>
            <a:spLocks noGrp="1"/>
          </p:cNvSpPr>
          <p:nvPr>
            <p:ph type="ctrTitle" hasCustomPrompt="1"/>
          </p:nvPr>
        </p:nvSpPr>
        <p:spPr>
          <a:xfrm>
            <a:off x="472399" y="2605970"/>
            <a:ext cx="4220497" cy="1671483"/>
          </a:xfrm>
        </p:spPr>
        <p:txBody>
          <a:bodyPr anchor="t"/>
          <a:lstStyle>
            <a:lvl1pPr algn="l">
              <a:defRPr sz="5500">
                <a:solidFill>
                  <a:schemeClr val="accent6"/>
                </a:solidFill>
              </a:defRPr>
            </a:lvl1pPr>
          </a:lstStyle>
          <a:p>
            <a:r>
              <a:rPr lang="en-US" dirty="0"/>
              <a:t>Click to </a:t>
            </a:r>
            <a:br>
              <a:rPr lang="en-US" dirty="0"/>
            </a:br>
            <a:r>
              <a:rPr lang="en-US" dirty="0"/>
              <a:t>edit title</a:t>
            </a:r>
          </a:p>
        </p:txBody>
      </p:sp>
      <p:cxnSp>
        <p:nvCxnSpPr>
          <p:cNvPr id="8" name="Straight Connector 7">
            <a:extLst>
              <a:ext uri="{FF2B5EF4-FFF2-40B4-BE49-F238E27FC236}">
                <a16:creationId xmlns:a16="http://schemas.microsoft.com/office/drawing/2014/main" id="{C269521D-41FA-4D39-9A1B-1E4FB7F0CFEE}"/>
              </a:ext>
            </a:extLst>
          </p:cNvPr>
          <p:cNvCxnSpPr/>
          <p:nvPr userDrawn="1"/>
        </p:nvCxnSpPr>
        <p:spPr>
          <a:xfrm>
            <a:off x="481364" y="2247839"/>
            <a:ext cx="75448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4C43B00-5E65-4256-8A8D-0BEC42286F9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2399" y="525767"/>
            <a:ext cx="3285360" cy="1362079"/>
          </a:xfrm>
          <a:prstGeom prst="rect">
            <a:avLst/>
          </a:prstGeom>
        </p:spPr>
      </p:pic>
      <p:sp>
        <p:nvSpPr>
          <p:cNvPr id="10" name="TextBox 9">
            <a:extLst>
              <a:ext uri="{FF2B5EF4-FFF2-40B4-BE49-F238E27FC236}">
                <a16:creationId xmlns:a16="http://schemas.microsoft.com/office/drawing/2014/main" id="{3BBD5DB4-8110-45D2-80BF-04011D4630AA}"/>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tx1"/>
                </a:solidFill>
                <a:latin typeface="+mn-lt"/>
                <a:ea typeface="+mn-ea"/>
                <a:cs typeface="+mn-cs"/>
              </a:rPr>
              <a:t>www.doncaster.gov.uk</a:t>
            </a:r>
            <a:endParaRPr lang="en-GB" sz="900" dirty="0">
              <a:solidFill>
                <a:schemeClr val="tx1"/>
              </a:solidFill>
            </a:endParaRPr>
          </a:p>
        </p:txBody>
      </p:sp>
    </p:spTree>
    <p:extLst>
      <p:ext uri="{BB962C8B-B14F-4D97-AF65-F5344CB8AC3E}">
        <p14:creationId xmlns:p14="http://schemas.microsoft.com/office/powerpoint/2010/main" val="311488948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14A21E8-8E4A-4330-9EDC-8EAA61F9ED5C}"/>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2" name="Rectangle 11">
            <a:extLst>
              <a:ext uri="{FF2B5EF4-FFF2-40B4-BE49-F238E27FC236}">
                <a16:creationId xmlns:a16="http://schemas.microsoft.com/office/drawing/2014/main" id="{6A504D06-0FFF-42E9-926E-26981E4D3248}"/>
              </a:ext>
            </a:extLst>
          </p:cNvPr>
          <p:cNvSpPr/>
          <p:nvPr userDrawn="1"/>
        </p:nvSpPr>
        <p:spPr>
          <a:xfrm>
            <a:off x="5811302" y="6168224"/>
            <a:ext cx="3103309" cy="3200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91446" y="1242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12">
            <a:extLst>
              <a:ext uri="{FF2B5EF4-FFF2-40B4-BE49-F238E27FC236}">
                <a16:creationId xmlns:a16="http://schemas.microsoft.com/office/drawing/2014/main" id="{03115C68-5786-4687-9006-2054D1B4B329}"/>
              </a:ext>
            </a:extLst>
          </p:cNvPr>
          <p:cNvSpPr>
            <a:spLocks noGrp="1"/>
          </p:cNvSpPr>
          <p:nvPr>
            <p:ph type="dt" sz="half" idx="10"/>
          </p:nvPr>
        </p:nvSpPr>
        <p:spPr/>
        <p:txBody>
          <a:bodyPr/>
          <a:lstStyle/>
          <a:p>
            <a:endParaRPr lang="en-GB" dirty="0"/>
          </a:p>
        </p:txBody>
      </p:sp>
      <p:sp>
        <p:nvSpPr>
          <p:cNvPr id="14" name="Footer Placeholder 13">
            <a:extLst>
              <a:ext uri="{FF2B5EF4-FFF2-40B4-BE49-F238E27FC236}">
                <a16:creationId xmlns:a16="http://schemas.microsoft.com/office/drawing/2014/main" id="{CF7C6C55-425F-43FA-A3A8-C6D189F389BF}"/>
              </a:ext>
            </a:extLst>
          </p:cNvPr>
          <p:cNvSpPr>
            <a:spLocks noGrp="1"/>
          </p:cNvSpPr>
          <p:nvPr>
            <p:ph type="ftr" sz="quarter" idx="11"/>
          </p:nvPr>
        </p:nvSpPr>
        <p:spPr/>
        <p:txBody>
          <a:bodyPr/>
          <a:lstStyle/>
          <a:p>
            <a:endParaRPr lang="en-GB" dirty="0"/>
          </a:p>
        </p:txBody>
      </p:sp>
      <p:sp>
        <p:nvSpPr>
          <p:cNvPr id="15" name="Slide Number Placeholder 14">
            <a:extLst>
              <a:ext uri="{FF2B5EF4-FFF2-40B4-BE49-F238E27FC236}">
                <a16:creationId xmlns:a16="http://schemas.microsoft.com/office/drawing/2014/main" id="{F5AA9461-E91C-495F-A7A8-FB6390965486}"/>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74716195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nd Content_Subheadin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8C497C5-4B8F-4F07-BB3B-706AB53400CB}"/>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3" name="Rectangle 12">
            <a:extLst>
              <a:ext uri="{FF2B5EF4-FFF2-40B4-BE49-F238E27FC236}">
                <a16:creationId xmlns:a16="http://schemas.microsoft.com/office/drawing/2014/main" id="{D4610F2F-CDF5-48A6-8B56-5E5A0FDFEF42}"/>
              </a:ext>
            </a:extLst>
          </p:cNvPr>
          <p:cNvSpPr/>
          <p:nvPr userDrawn="1"/>
        </p:nvSpPr>
        <p:spPr>
          <a:xfrm>
            <a:off x="5811302" y="6168224"/>
            <a:ext cx="3103309" cy="3200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6" y="1764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4672012"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BCE2E01-B3C3-4ED0-9665-A784BB57ABB2}"/>
              </a:ext>
            </a:extLst>
          </p:cNvPr>
          <p:cNvSpPr>
            <a:spLocks noGrp="1"/>
          </p:cNvSpPr>
          <p:nvPr>
            <p:ph type="dt" sz="half" idx="14"/>
          </p:nvPr>
        </p:nvSpPr>
        <p:spPr/>
        <p:txBody>
          <a:bodyPr/>
          <a:lstStyle/>
          <a:p>
            <a:endParaRPr lang="en-GB" dirty="0"/>
          </a:p>
        </p:txBody>
      </p:sp>
      <p:sp>
        <p:nvSpPr>
          <p:cNvPr id="5" name="Footer Placeholder 4">
            <a:extLst>
              <a:ext uri="{FF2B5EF4-FFF2-40B4-BE49-F238E27FC236}">
                <a16:creationId xmlns:a16="http://schemas.microsoft.com/office/drawing/2014/main" id="{C6348AC5-0CCC-45CB-A850-D8C5D19E6CC3}"/>
              </a:ext>
            </a:extLst>
          </p:cNvPr>
          <p:cNvSpPr>
            <a:spLocks noGrp="1"/>
          </p:cNvSpPr>
          <p:nvPr>
            <p:ph type="ftr" sz="quarter" idx="15"/>
          </p:nvPr>
        </p:nvSpPr>
        <p:spPr/>
        <p:txBody>
          <a:bodyPr/>
          <a:lstStyle/>
          <a:p>
            <a:endParaRPr lang="en-GB" dirty="0"/>
          </a:p>
        </p:txBody>
      </p:sp>
      <p:sp>
        <p:nvSpPr>
          <p:cNvPr id="7" name="Slide Number Placeholder 6">
            <a:extLst>
              <a:ext uri="{FF2B5EF4-FFF2-40B4-BE49-F238E27FC236}">
                <a16:creationId xmlns:a16="http://schemas.microsoft.com/office/drawing/2014/main" id="{C340BF29-201B-4115-8582-B8A83F1DCCDF}"/>
              </a:ext>
            </a:extLst>
          </p:cNvPr>
          <p:cNvSpPr>
            <a:spLocks noGrp="1"/>
          </p:cNvSpPr>
          <p:nvPr>
            <p:ph type="sldNum" sz="quarter" idx="16"/>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49546062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Column_Sub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7"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13" name="Text Placeholder 7">
            <a:extLst>
              <a:ext uri="{FF2B5EF4-FFF2-40B4-BE49-F238E27FC236}">
                <a16:creationId xmlns:a16="http://schemas.microsoft.com/office/drawing/2014/main" id="{3BA8C5AA-D274-49C3-9DD0-AC40033F4519}"/>
              </a:ext>
            </a:extLst>
          </p:cNvPr>
          <p:cNvSpPr>
            <a:spLocks noGrp="1"/>
          </p:cNvSpPr>
          <p:nvPr>
            <p:ph type="body" sz="quarter" idx="15" hasCustomPrompt="1"/>
          </p:nvPr>
        </p:nvSpPr>
        <p:spPr>
          <a:xfrm>
            <a:off x="3729661" y="1242000"/>
            <a:ext cx="2804400" cy="370900"/>
          </a:xfrm>
        </p:spPr>
        <p:txBody>
          <a:bodyPr/>
          <a:lstStyle>
            <a:lvl1pPr marL="0" indent="0">
              <a:buNone/>
              <a:defRPr b="1">
                <a:solidFill>
                  <a:srgbClr val="D89A28"/>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11E607A-2069-41A7-A065-0F2D76B076F1}"/>
              </a:ext>
            </a:extLst>
          </p:cNvPr>
          <p:cNvSpPr>
            <a:spLocks noGrp="1"/>
          </p:cNvSpPr>
          <p:nvPr>
            <p:ph type="dt" sz="half" idx="16"/>
          </p:nvPr>
        </p:nvSpPr>
        <p:spPr/>
        <p:txBody>
          <a:bodyPr/>
          <a:lstStyle/>
          <a:p>
            <a:endParaRPr lang="en-GB" dirty="0"/>
          </a:p>
        </p:txBody>
      </p:sp>
      <p:sp>
        <p:nvSpPr>
          <p:cNvPr id="7" name="Footer Placeholder 6">
            <a:extLst>
              <a:ext uri="{FF2B5EF4-FFF2-40B4-BE49-F238E27FC236}">
                <a16:creationId xmlns:a16="http://schemas.microsoft.com/office/drawing/2014/main" id="{22EB93F6-3168-4397-8A19-8B2BA56C2988}"/>
              </a:ext>
            </a:extLst>
          </p:cNvPr>
          <p:cNvSpPr>
            <a:spLocks noGrp="1"/>
          </p:cNvSpPr>
          <p:nvPr>
            <p:ph type="ftr" sz="quarter" idx="17"/>
          </p:nvPr>
        </p:nvSpPr>
        <p:spPr/>
        <p:txBody>
          <a:bodyPr/>
          <a:lstStyle/>
          <a:p>
            <a:endParaRPr lang="en-GB" dirty="0"/>
          </a:p>
        </p:txBody>
      </p:sp>
      <p:sp>
        <p:nvSpPr>
          <p:cNvPr id="12" name="Slide Number Placeholder 11">
            <a:extLst>
              <a:ext uri="{FF2B5EF4-FFF2-40B4-BE49-F238E27FC236}">
                <a16:creationId xmlns:a16="http://schemas.microsoft.com/office/drawing/2014/main" id="{8B29FEBF-DF60-4584-949D-256DEB55E151}"/>
              </a:ext>
            </a:extLst>
          </p:cNvPr>
          <p:cNvSpPr>
            <a:spLocks noGrp="1"/>
          </p:cNvSpPr>
          <p:nvPr>
            <p:ph type="sldNum" sz="quarter" idx="18"/>
          </p:nvPr>
        </p:nvSpPr>
        <p:spPr/>
        <p:txBody>
          <a:bodyPr/>
          <a:lstStyle/>
          <a:p>
            <a:r>
              <a:rPr lang="en-GB" dirty="0"/>
              <a:t>Page </a:t>
            </a:r>
            <a:fld id="{E59F3FFE-713D-4A3B-84C4-8E1BDDEABD40}" type="slidenum">
              <a:rPr smtClean="0"/>
              <a:pPr/>
              <a:t>‹#›</a:t>
            </a:fld>
            <a:endParaRPr dirty="0"/>
          </a:p>
        </p:txBody>
      </p:sp>
      <p:sp>
        <p:nvSpPr>
          <p:cNvPr id="10" name="Content Placeholder 2">
            <a:extLst>
              <a:ext uri="{FF2B5EF4-FFF2-40B4-BE49-F238E27FC236}">
                <a16:creationId xmlns:a16="http://schemas.microsoft.com/office/drawing/2014/main" id="{7B1B5807-5972-4872-A019-7B5FF9FE3FC2}"/>
              </a:ext>
            </a:extLst>
          </p:cNvPr>
          <p:cNvSpPr>
            <a:spLocks noGrp="1"/>
          </p:cNvSpPr>
          <p:nvPr>
            <p:ph idx="19"/>
          </p:nvPr>
        </p:nvSpPr>
        <p:spPr>
          <a:xfrm>
            <a:off x="3729661" y="1764000"/>
            <a:ext cx="28044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051292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chemeClr val="accent6"/>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77A2E8C-AA12-4E1D-8BBB-C8B1384C0716}"/>
              </a:ext>
            </a:extLst>
          </p:cNvPr>
          <p:cNvPicPr>
            <a:picLocks noChangeAspect="1"/>
          </p:cNvPicPr>
          <p:nvPr userDrawn="1"/>
        </p:nvPicPr>
        <p:blipFill rotWithShape="1">
          <a:blip r:embed="rId2"/>
          <a:srcRect r="27074" b="15988"/>
          <a:stretch/>
        </p:blipFill>
        <p:spPr>
          <a:xfrm>
            <a:off x="4157995" y="600647"/>
            <a:ext cx="4987055" cy="6257353"/>
          </a:xfrm>
          <a:prstGeom prst="rect">
            <a:avLst/>
          </a:prstGeom>
        </p:spPr>
      </p:pic>
      <p:sp>
        <p:nvSpPr>
          <p:cNvPr id="2" name="Title 1"/>
          <p:cNvSpPr>
            <a:spLocks noGrp="1"/>
          </p:cNvSpPr>
          <p:nvPr>
            <p:ph type="title"/>
          </p:nvPr>
        </p:nvSpPr>
        <p:spPr>
          <a:xfrm>
            <a:off x="487637" y="392420"/>
            <a:ext cx="4830653" cy="3242222"/>
          </a:xfrm>
        </p:spPr>
        <p:txBody>
          <a:bodyPr anchor="t"/>
          <a:lstStyle>
            <a:lvl1pPr>
              <a:defRPr sz="5500">
                <a:solidFill>
                  <a:schemeClr val="bg1"/>
                </a:solidFill>
              </a:defRPr>
            </a:lvl1pPr>
          </a:lstStyle>
          <a:p>
            <a:r>
              <a:rPr lang="en-US" dirty="0"/>
              <a:t>Click to edit Master title style</a:t>
            </a:r>
          </a:p>
        </p:txBody>
      </p:sp>
      <p:sp>
        <p:nvSpPr>
          <p:cNvPr id="12" name="Text Placeholder 11">
            <a:extLst>
              <a:ext uri="{FF2B5EF4-FFF2-40B4-BE49-F238E27FC236}">
                <a16:creationId xmlns:a16="http://schemas.microsoft.com/office/drawing/2014/main" id="{A0CE28A8-0D72-46E8-B743-71F9D7B710F3}"/>
              </a:ext>
            </a:extLst>
          </p:cNvPr>
          <p:cNvSpPr>
            <a:spLocks noGrp="1"/>
          </p:cNvSpPr>
          <p:nvPr>
            <p:ph type="body" sz="quarter" idx="10"/>
          </p:nvPr>
        </p:nvSpPr>
        <p:spPr>
          <a:xfrm>
            <a:off x="487637" y="3760368"/>
            <a:ext cx="3261072" cy="636253"/>
          </a:xfrm>
        </p:spPr>
        <p:txBody>
          <a:bodyPr/>
          <a:lstStyle>
            <a:lvl1pPr marL="0" indent="0">
              <a:buNone/>
              <a:defRPr sz="1600">
                <a:solidFill>
                  <a:schemeClr val="bg1"/>
                </a:solidFill>
              </a:defRPr>
            </a:lvl1pPr>
            <a:lvl2pPr marL="432003"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p:txBody>
      </p:sp>
      <p:sp>
        <p:nvSpPr>
          <p:cNvPr id="6" name="TextBox 5">
            <a:extLst>
              <a:ext uri="{FF2B5EF4-FFF2-40B4-BE49-F238E27FC236}">
                <a16:creationId xmlns:a16="http://schemas.microsoft.com/office/drawing/2014/main" id="{C985C3E6-86E5-4822-A1C7-0C880C2D2B0F}"/>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Tree>
    <p:extLst>
      <p:ext uri="{BB962C8B-B14F-4D97-AF65-F5344CB8AC3E}">
        <p14:creationId xmlns:p14="http://schemas.microsoft.com/office/powerpoint/2010/main" val="24041973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a:extLst>
              <a:ext uri="{FF2B5EF4-FFF2-40B4-BE49-F238E27FC236}">
                <a16:creationId xmlns:a16="http://schemas.microsoft.com/office/drawing/2014/main" id="{D6BC0B4E-9FFA-45B0-A212-83479ED59270}"/>
              </a:ext>
            </a:extLst>
          </p:cNvPr>
          <p:cNvSpPr>
            <a:spLocks noGrp="1"/>
          </p:cNvSpPr>
          <p:nvPr>
            <p:ph type="dt" sz="half" idx="10"/>
          </p:nvPr>
        </p:nvSpPr>
        <p:spPr/>
        <p:txBody>
          <a:bodyPr/>
          <a:lstStyle/>
          <a:p>
            <a:endParaRPr lang="en-GB" dirty="0"/>
          </a:p>
        </p:txBody>
      </p:sp>
      <p:sp>
        <p:nvSpPr>
          <p:cNvPr id="4" name="Footer Placeholder 3">
            <a:extLst>
              <a:ext uri="{FF2B5EF4-FFF2-40B4-BE49-F238E27FC236}">
                <a16:creationId xmlns:a16="http://schemas.microsoft.com/office/drawing/2014/main" id="{A6EA3B16-573D-48C9-9B4C-7987C29E3D1B}"/>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2F64A430-2489-4409-8042-E66A8C66ED1F}"/>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177345771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6BC0B4E-9FFA-45B0-A212-83479ED59270}"/>
              </a:ext>
            </a:extLst>
          </p:cNvPr>
          <p:cNvSpPr>
            <a:spLocks noGrp="1"/>
          </p:cNvSpPr>
          <p:nvPr>
            <p:ph type="dt" sz="half" idx="10"/>
          </p:nvPr>
        </p:nvSpPr>
        <p:spPr/>
        <p:txBody>
          <a:bodyPr/>
          <a:lstStyle/>
          <a:p>
            <a:endParaRPr lang="en-GB" dirty="0"/>
          </a:p>
        </p:txBody>
      </p:sp>
      <p:sp>
        <p:nvSpPr>
          <p:cNvPr id="4" name="Footer Placeholder 3">
            <a:extLst>
              <a:ext uri="{FF2B5EF4-FFF2-40B4-BE49-F238E27FC236}">
                <a16:creationId xmlns:a16="http://schemas.microsoft.com/office/drawing/2014/main" id="{A6EA3B16-573D-48C9-9B4C-7987C29E3D1B}"/>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2F64A430-2489-4409-8042-E66A8C66ED1F}"/>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361190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7BF45D-B5CE-47F9-9444-70825C6E88D6}"/>
              </a:ext>
            </a:extLst>
          </p:cNvPr>
          <p:cNvPicPr>
            <a:picLocks noChangeAspect="1"/>
          </p:cNvPicPr>
          <p:nvPr userDrawn="1"/>
        </p:nvPicPr>
        <p:blipFill rotWithShape="1">
          <a:blip r:embed="rId2"/>
          <a:srcRect r="27929" b="16124"/>
          <a:stretch/>
        </p:blipFill>
        <p:spPr>
          <a:xfrm>
            <a:off x="4090219" y="640361"/>
            <a:ext cx="5053781" cy="6217639"/>
          </a:xfrm>
          <a:prstGeom prst="rect">
            <a:avLst/>
          </a:prstGeom>
        </p:spPr>
      </p:pic>
      <p:sp>
        <p:nvSpPr>
          <p:cNvPr id="2" name="Title 1"/>
          <p:cNvSpPr>
            <a:spLocks noGrp="1"/>
          </p:cNvSpPr>
          <p:nvPr>
            <p:ph type="ctrTitle" hasCustomPrompt="1"/>
          </p:nvPr>
        </p:nvSpPr>
        <p:spPr>
          <a:xfrm>
            <a:off x="472400" y="2605970"/>
            <a:ext cx="3758942" cy="1671483"/>
          </a:xfrm>
        </p:spPr>
        <p:txBody>
          <a:bodyPr anchor="t"/>
          <a:lstStyle>
            <a:lvl1pPr algn="l">
              <a:defRPr sz="5500">
                <a:solidFill>
                  <a:srgbClr val="D89A28"/>
                </a:solidFill>
              </a:defRPr>
            </a:lvl1pPr>
          </a:lstStyle>
          <a:p>
            <a:r>
              <a:rPr lang="en-US" dirty="0"/>
              <a:t>Click to </a:t>
            </a:r>
            <a:br>
              <a:rPr lang="en-US" dirty="0"/>
            </a:br>
            <a:r>
              <a:rPr lang="en-US" dirty="0"/>
              <a:t>edit title</a:t>
            </a:r>
          </a:p>
        </p:txBody>
      </p:sp>
      <p:cxnSp>
        <p:nvCxnSpPr>
          <p:cNvPr id="8" name="Straight Connector 7">
            <a:extLst>
              <a:ext uri="{FF2B5EF4-FFF2-40B4-BE49-F238E27FC236}">
                <a16:creationId xmlns:a16="http://schemas.microsoft.com/office/drawing/2014/main" id="{C269521D-41FA-4D39-9A1B-1E4FB7F0CFEE}"/>
              </a:ext>
            </a:extLst>
          </p:cNvPr>
          <p:cNvCxnSpPr/>
          <p:nvPr userDrawn="1"/>
        </p:nvCxnSpPr>
        <p:spPr>
          <a:xfrm>
            <a:off x="481364" y="2247839"/>
            <a:ext cx="754488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4C43B00-5E65-4256-8A8D-0BEC42286F9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2399" y="525767"/>
            <a:ext cx="3285360" cy="1362079"/>
          </a:xfrm>
          <a:prstGeom prst="rect">
            <a:avLst/>
          </a:prstGeom>
        </p:spPr>
      </p:pic>
      <p:sp>
        <p:nvSpPr>
          <p:cNvPr id="10" name="TextBox 9">
            <a:extLst>
              <a:ext uri="{FF2B5EF4-FFF2-40B4-BE49-F238E27FC236}">
                <a16:creationId xmlns:a16="http://schemas.microsoft.com/office/drawing/2014/main" id="{3BBD5DB4-8110-45D2-80BF-04011D4630AA}"/>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tx1"/>
                </a:solidFill>
                <a:latin typeface="+mn-lt"/>
                <a:ea typeface="+mn-ea"/>
                <a:cs typeface="+mn-cs"/>
              </a:rPr>
              <a:t>www.doncaster.gov.uk</a:t>
            </a:r>
            <a:endParaRPr lang="en-GB" sz="900" dirty="0">
              <a:solidFill>
                <a:schemeClr val="tx1"/>
              </a:solidFill>
            </a:endParaRPr>
          </a:p>
        </p:txBody>
      </p:sp>
    </p:spTree>
    <p:extLst>
      <p:ext uri="{BB962C8B-B14F-4D97-AF65-F5344CB8AC3E}">
        <p14:creationId xmlns:p14="http://schemas.microsoft.com/office/powerpoint/2010/main" val="2066140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14A21E8-8E4A-4330-9EDC-8EAA61F9ED5C}"/>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2" name="Rectangle 11">
            <a:extLst>
              <a:ext uri="{FF2B5EF4-FFF2-40B4-BE49-F238E27FC236}">
                <a16:creationId xmlns:a16="http://schemas.microsoft.com/office/drawing/2014/main" id="{6A504D06-0FFF-42E9-926E-26981E4D3248}"/>
              </a:ext>
            </a:extLst>
          </p:cNvPr>
          <p:cNvSpPr/>
          <p:nvPr userDrawn="1"/>
        </p:nvSpPr>
        <p:spPr>
          <a:xfrm>
            <a:off x="5811302" y="6168224"/>
            <a:ext cx="3103309" cy="320031"/>
          </a:xfrm>
          <a:prstGeom prst="rect">
            <a:avLst/>
          </a:prstGeom>
          <a:solidFill>
            <a:srgbClr val="D89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91446" y="1242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12">
            <a:extLst>
              <a:ext uri="{FF2B5EF4-FFF2-40B4-BE49-F238E27FC236}">
                <a16:creationId xmlns:a16="http://schemas.microsoft.com/office/drawing/2014/main" id="{03115C68-5786-4687-9006-2054D1B4B329}"/>
              </a:ext>
            </a:extLst>
          </p:cNvPr>
          <p:cNvSpPr>
            <a:spLocks noGrp="1"/>
          </p:cNvSpPr>
          <p:nvPr>
            <p:ph type="dt" sz="half" idx="10"/>
          </p:nvPr>
        </p:nvSpPr>
        <p:spPr/>
        <p:txBody>
          <a:bodyPr/>
          <a:lstStyle/>
          <a:p>
            <a:endParaRPr lang="en-GB" dirty="0"/>
          </a:p>
        </p:txBody>
      </p:sp>
      <p:sp>
        <p:nvSpPr>
          <p:cNvPr id="14" name="Footer Placeholder 13">
            <a:extLst>
              <a:ext uri="{FF2B5EF4-FFF2-40B4-BE49-F238E27FC236}">
                <a16:creationId xmlns:a16="http://schemas.microsoft.com/office/drawing/2014/main" id="{CF7C6C55-425F-43FA-A3A8-C6D189F389BF}"/>
              </a:ext>
            </a:extLst>
          </p:cNvPr>
          <p:cNvSpPr>
            <a:spLocks noGrp="1"/>
          </p:cNvSpPr>
          <p:nvPr>
            <p:ph type="ftr" sz="quarter" idx="11"/>
          </p:nvPr>
        </p:nvSpPr>
        <p:spPr/>
        <p:txBody>
          <a:bodyPr/>
          <a:lstStyle/>
          <a:p>
            <a:endParaRPr lang="en-GB" dirty="0"/>
          </a:p>
        </p:txBody>
      </p:sp>
      <p:sp>
        <p:nvSpPr>
          <p:cNvPr id="15" name="Slide Number Placeholder 14">
            <a:extLst>
              <a:ext uri="{FF2B5EF4-FFF2-40B4-BE49-F238E27FC236}">
                <a16:creationId xmlns:a16="http://schemas.microsoft.com/office/drawing/2014/main" id="{F5AA9461-E91C-495F-A7A8-FB6390965486}"/>
              </a:ext>
            </a:extLst>
          </p:cNvPr>
          <p:cNvSpPr>
            <a:spLocks noGrp="1"/>
          </p:cNvSpPr>
          <p:nvPr>
            <p:ph type="sldNum" sz="quarter" idx="12"/>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2547207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Subheadin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8C497C5-4B8F-4F07-BB3B-706AB53400CB}"/>
              </a:ext>
            </a:extLst>
          </p:cNvPr>
          <p:cNvPicPr>
            <a:picLocks noChangeAspect="1"/>
          </p:cNvPicPr>
          <p:nvPr userDrawn="1"/>
        </p:nvPicPr>
        <p:blipFill rotWithShape="1">
          <a:blip r:embed="rId2"/>
          <a:srcRect r="21225" b="20821"/>
          <a:stretch/>
        </p:blipFill>
        <p:spPr>
          <a:xfrm>
            <a:off x="5811302" y="3361946"/>
            <a:ext cx="3286850" cy="3492500"/>
          </a:xfrm>
          <a:prstGeom prst="rect">
            <a:avLst/>
          </a:prstGeom>
        </p:spPr>
      </p:pic>
      <p:sp>
        <p:nvSpPr>
          <p:cNvPr id="13" name="Rectangle 12">
            <a:extLst>
              <a:ext uri="{FF2B5EF4-FFF2-40B4-BE49-F238E27FC236}">
                <a16:creationId xmlns:a16="http://schemas.microsoft.com/office/drawing/2014/main" id="{D4610F2F-CDF5-48A6-8B56-5E5A0FDFEF42}"/>
              </a:ext>
            </a:extLst>
          </p:cNvPr>
          <p:cNvSpPr/>
          <p:nvPr userDrawn="1"/>
        </p:nvSpPr>
        <p:spPr>
          <a:xfrm>
            <a:off x="5811302" y="6168224"/>
            <a:ext cx="3103309" cy="320031"/>
          </a:xfrm>
          <a:prstGeom prst="rect">
            <a:avLst/>
          </a:prstGeom>
          <a:solidFill>
            <a:srgbClr val="D89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1446" y="1764000"/>
            <a:ext cx="5616000" cy="35083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a:extLst>
              <a:ext uri="{FF2B5EF4-FFF2-40B4-BE49-F238E27FC236}">
                <a16:creationId xmlns:a16="http://schemas.microsoft.com/office/drawing/2014/main" id="{35372E5B-785F-45D2-97F7-F48F271C27DC}"/>
              </a:ext>
            </a:extLst>
          </p:cNvPr>
          <p:cNvSpPr>
            <a:spLocks noGrp="1"/>
          </p:cNvSpPr>
          <p:nvPr>
            <p:ph type="body" sz="quarter" idx="13" hasCustomPrompt="1"/>
          </p:nvPr>
        </p:nvSpPr>
        <p:spPr>
          <a:xfrm>
            <a:off x="491447" y="1242000"/>
            <a:ext cx="4672012" cy="370900"/>
          </a:xfrm>
        </p:spPr>
        <p:txBody>
          <a:bodyPr/>
          <a:lstStyle>
            <a:lvl1pPr marL="0" indent="0">
              <a:buNone/>
              <a:defRPr b="1">
                <a:solidFill>
                  <a:srgbClr val="9F1C64"/>
                </a:solidFill>
              </a:defRPr>
            </a:lvl1pPr>
            <a:lvl2pPr marL="432003" indent="0">
              <a:buNone/>
              <a:defRPr/>
            </a:lvl2pPr>
          </a:lstStyle>
          <a:p>
            <a:pPr lvl="0"/>
            <a:r>
              <a:rPr lang="en-US" dirty="0"/>
              <a:t>Subheading</a:t>
            </a:r>
          </a:p>
        </p:txBody>
      </p:sp>
      <p:sp>
        <p:nvSpPr>
          <p:cNvPr id="4" name="Date Placeholder 3">
            <a:extLst>
              <a:ext uri="{FF2B5EF4-FFF2-40B4-BE49-F238E27FC236}">
                <a16:creationId xmlns:a16="http://schemas.microsoft.com/office/drawing/2014/main" id="{EBCE2E01-B3C3-4ED0-9665-A784BB57ABB2}"/>
              </a:ext>
            </a:extLst>
          </p:cNvPr>
          <p:cNvSpPr>
            <a:spLocks noGrp="1"/>
          </p:cNvSpPr>
          <p:nvPr>
            <p:ph type="dt" sz="half" idx="14"/>
          </p:nvPr>
        </p:nvSpPr>
        <p:spPr/>
        <p:txBody>
          <a:bodyPr/>
          <a:lstStyle/>
          <a:p>
            <a:endParaRPr lang="en-GB" dirty="0"/>
          </a:p>
        </p:txBody>
      </p:sp>
      <p:sp>
        <p:nvSpPr>
          <p:cNvPr id="5" name="Footer Placeholder 4">
            <a:extLst>
              <a:ext uri="{FF2B5EF4-FFF2-40B4-BE49-F238E27FC236}">
                <a16:creationId xmlns:a16="http://schemas.microsoft.com/office/drawing/2014/main" id="{C6348AC5-0CCC-45CB-A850-D8C5D19E6CC3}"/>
              </a:ext>
            </a:extLst>
          </p:cNvPr>
          <p:cNvSpPr>
            <a:spLocks noGrp="1"/>
          </p:cNvSpPr>
          <p:nvPr>
            <p:ph type="ftr" sz="quarter" idx="15"/>
          </p:nvPr>
        </p:nvSpPr>
        <p:spPr/>
        <p:txBody>
          <a:bodyPr/>
          <a:lstStyle/>
          <a:p>
            <a:endParaRPr lang="en-GB" dirty="0"/>
          </a:p>
        </p:txBody>
      </p:sp>
      <p:sp>
        <p:nvSpPr>
          <p:cNvPr id="7" name="Slide Number Placeholder 6">
            <a:extLst>
              <a:ext uri="{FF2B5EF4-FFF2-40B4-BE49-F238E27FC236}">
                <a16:creationId xmlns:a16="http://schemas.microsoft.com/office/drawing/2014/main" id="{C340BF29-201B-4115-8582-B8A83F1DCCDF}"/>
              </a:ext>
            </a:extLst>
          </p:cNvPr>
          <p:cNvSpPr>
            <a:spLocks noGrp="1"/>
          </p:cNvSpPr>
          <p:nvPr>
            <p:ph type="sldNum" sz="quarter" idx="16"/>
          </p:nvPr>
        </p:nvSpPr>
        <p:spPr/>
        <p:txBody>
          <a:body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02297466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57.xml"/><Relationship Id="rId7" Type="http://schemas.openxmlformats.org/officeDocument/2006/relationships/theme" Target="../theme/theme10.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5" Type="http://schemas.openxmlformats.org/officeDocument/2006/relationships/slideLayout" Target="../slideLayouts/slideLayout59.xml"/><Relationship Id="rId4" Type="http://schemas.openxmlformats.org/officeDocument/2006/relationships/slideLayout" Target="../slideLayouts/slideLayout58.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theme" Target="../theme/theme4.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7.xml"/><Relationship Id="rId7" Type="http://schemas.openxmlformats.org/officeDocument/2006/relationships/theme" Target="../theme/theme5.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33.xml"/><Relationship Id="rId7" Type="http://schemas.openxmlformats.org/officeDocument/2006/relationships/theme" Target="../theme/theme6.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5" Type="http://schemas.openxmlformats.org/officeDocument/2006/relationships/slideLayout" Target="../slideLayouts/slideLayout35.xml"/><Relationship Id="rId4" Type="http://schemas.openxmlformats.org/officeDocument/2006/relationships/slideLayout" Target="../slideLayouts/slideLayout34.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39.xml"/><Relationship Id="rId7" Type="http://schemas.openxmlformats.org/officeDocument/2006/relationships/theme" Target="../theme/theme7.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5" Type="http://schemas.openxmlformats.org/officeDocument/2006/relationships/slideLayout" Target="../slideLayouts/slideLayout41.xml"/><Relationship Id="rId4" Type="http://schemas.openxmlformats.org/officeDocument/2006/relationships/slideLayout" Target="../slideLayouts/slideLayout40.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45.xml"/><Relationship Id="rId7" Type="http://schemas.openxmlformats.org/officeDocument/2006/relationships/theme" Target="../theme/theme8.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5" Type="http://schemas.openxmlformats.org/officeDocument/2006/relationships/slideLayout" Target="../slideLayouts/slideLayout47.xml"/><Relationship Id="rId4" Type="http://schemas.openxmlformats.org/officeDocument/2006/relationships/slideLayout" Target="../slideLayouts/slideLayout46.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51.xml"/><Relationship Id="rId7" Type="http://schemas.openxmlformats.org/officeDocument/2006/relationships/theme" Target="../theme/theme9.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5" Type="http://schemas.openxmlformats.org/officeDocument/2006/relationships/slideLayout" Target="../slideLayouts/slideLayout53.xml"/><Relationship Id="rId4"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B4E6E-A2EB-4E65-A166-455E196FA2AA}"/>
              </a:ext>
            </a:extLst>
          </p:cNvPr>
          <p:cNvSpPr/>
          <p:nvPr userDrawn="1"/>
        </p:nvSpPr>
        <p:spPr>
          <a:xfrm>
            <a:off x="232389" y="6168224"/>
            <a:ext cx="8682223" cy="320031"/>
          </a:xfrm>
          <a:prstGeom prst="rect">
            <a:avLst/>
          </a:prstGeom>
          <a:solidFill>
            <a:srgbClr val="9F1C6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9" name="TextBox 8">
            <a:extLst>
              <a:ext uri="{FF2B5EF4-FFF2-40B4-BE49-F238E27FC236}">
                <a16:creationId xmlns:a16="http://schemas.microsoft.com/office/drawing/2014/main" id="{FAD0ABC6-6740-4EE4-8D4D-DA1158D626F8}"/>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
        <p:nvSpPr>
          <p:cNvPr id="2" name="Title Placeholder 1"/>
          <p:cNvSpPr>
            <a:spLocks noGrp="1"/>
          </p:cNvSpPr>
          <p:nvPr>
            <p:ph type="title"/>
          </p:nvPr>
        </p:nvSpPr>
        <p:spPr>
          <a:xfrm>
            <a:off x="487637" y="392420"/>
            <a:ext cx="7088249" cy="491760"/>
          </a:xfrm>
          <a:prstGeom prst="rect">
            <a:avLst/>
          </a:prstGeom>
        </p:spPr>
        <p:txBody>
          <a:bodyPr vert="horz" lIns="0" tIns="0" rIns="0" bIns="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87637" y="1764000"/>
            <a:ext cx="6377377" cy="3508376"/>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87637" y="6498962"/>
            <a:ext cx="2057400" cy="174372"/>
          </a:xfrm>
          <a:prstGeom prst="rect">
            <a:avLst/>
          </a:prstGeom>
        </p:spPr>
        <p:txBody>
          <a:bodyPr vert="horz" lIns="0" tIns="0" rIns="0" bIns="0" rtlCol="0" anchor="ctr"/>
          <a:lstStyle>
            <a:lvl1pPr algn="l">
              <a:defRPr sz="900">
                <a:solidFill>
                  <a:schemeClr val="tx1">
                    <a:tint val="75000"/>
                  </a:schemeClr>
                </a:solidFill>
              </a:defRPr>
            </a:lvl1pPr>
          </a:lstStyle>
          <a:p>
            <a:endParaRPr lang="en-GB" dirty="0"/>
          </a:p>
        </p:txBody>
      </p:sp>
      <p:sp>
        <p:nvSpPr>
          <p:cNvPr id="5" name="Footer Placeholder 4"/>
          <p:cNvSpPr>
            <a:spLocks noGrp="1"/>
          </p:cNvSpPr>
          <p:nvPr>
            <p:ph type="ftr" sz="quarter" idx="3"/>
          </p:nvPr>
        </p:nvSpPr>
        <p:spPr>
          <a:xfrm>
            <a:off x="5588503" y="6498962"/>
            <a:ext cx="3086101" cy="174372"/>
          </a:xfrm>
          <a:prstGeom prst="rect">
            <a:avLst/>
          </a:prstGeom>
        </p:spPr>
        <p:txBody>
          <a:bodyPr vert="horz" lIns="0" tIns="0" rIns="0" bIns="0" rtlCol="0" anchor="ctr"/>
          <a:lstStyle>
            <a:lvl1pPr algn="r">
              <a:defRPr sz="9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617204" y="6225627"/>
            <a:ext cx="2057400" cy="205224"/>
          </a:xfrm>
          <a:prstGeom prst="rect">
            <a:avLst/>
          </a:prstGeom>
        </p:spPr>
        <p:txBody>
          <a:bodyPr lIns="0" tIns="0" rIns="0" bIns="0" anchor="ctr" anchorCtr="0"/>
          <a:lstStyle>
            <a:lvl1pPr algn="r">
              <a:defRPr lang="en-GB" sz="900" smtClean="0">
                <a:solidFill>
                  <a:schemeClr val="bg1"/>
                </a:solidFill>
              </a:defRPr>
            </a:lvl1p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3010703221"/>
      </p:ext>
    </p:extLst>
  </p:cSld>
  <p:clrMap bg1="lt1" tx1="dk1" bg2="lt2" tx2="dk2" accent1="accent1" accent2="accent2" accent3="accent3" accent4="accent4" accent5="accent5" accent6="accent6" hlink="hlink" folHlink="folHlink"/>
  <p:sldLayoutIdLst>
    <p:sldLayoutId id="2147483661" r:id="rId1"/>
    <p:sldLayoutId id="2147483668" r:id="rId2"/>
    <p:sldLayoutId id="2147483662" r:id="rId3"/>
    <p:sldLayoutId id="2147483669" r:id="rId4"/>
    <p:sldLayoutId id="2147483670" r:id="rId5"/>
    <p:sldLayoutId id="2147483666" r:id="rId6"/>
  </p:sldLayoutIdLst>
  <p:hf hdr="0" ftr="0" dt="0"/>
  <p:txStyles>
    <p:titleStyle>
      <a:lvl1pPr algn="l" defTabSz="864006" rtl="0" eaLnBrk="1" latinLnBrk="0" hangingPunct="1">
        <a:lnSpc>
          <a:spcPct val="85000"/>
        </a:lnSpc>
        <a:spcBef>
          <a:spcPct val="0"/>
        </a:spcBef>
        <a:buNone/>
        <a:defRPr sz="2800" kern="1200">
          <a:solidFill>
            <a:srgbClr val="9F1C64"/>
          </a:solidFill>
          <a:latin typeface="+mj-lt"/>
          <a:ea typeface="+mj-ea"/>
          <a:cs typeface="+mj-cs"/>
        </a:defRPr>
      </a:lvl1pPr>
    </p:titleStyle>
    <p:bodyStyle>
      <a:lvl1pPr marL="216001" indent="-216001" algn="l" defTabSz="864006" rtl="0" eaLnBrk="1" latinLnBrk="0" hangingPunct="1">
        <a:lnSpc>
          <a:spcPct val="95000"/>
        </a:lnSpc>
        <a:spcBef>
          <a:spcPts val="945"/>
        </a:spcBef>
        <a:buFont typeface="Arial" panose="020B0604020202020204" pitchFamily="34" charset="0"/>
        <a:buChar char="•"/>
        <a:defRPr sz="1800" kern="1200">
          <a:solidFill>
            <a:schemeClr val="tx1"/>
          </a:solidFill>
          <a:latin typeface="+mn-lt"/>
          <a:ea typeface="+mn-ea"/>
          <a:cs typeface="+mn-cs"/>
        </a:defRPr>
      </a:lvl1pPr>
      <a:lvl2pPr marL="648004" indent="-216001" algn="l" defTabSz="864006" rtl="0" eaLnBrk="1" latinLnBrk="0" hangingPunct="1">
        <a:lnSpc>
          <a:spcPct val="95000"/>
        </a:lnSpc>
        <a:spcBef>
          <a:spcPts val="472"/>
        </a:spcBef>
        <a:buFont typeface="Arial" panose="020B0604020202020204" pitchFamily="34" charset="0"/>
        <a:buChar char="•"/>
        <a:defRPr sz="1600" kern="1200">
          <a:solidFill>
            <a:schemeClr val="tx1"/>
          </a:solidFill>
          <a:latin typeface="+mn-lt"/>
          <a:ea typeface="+mn-ea"/>
          <a:cs typeface="+mn-cs"/>
        </a:defRPr>
      </a:lvl2pPr>
      <a:lvl3pPr marL="1080007"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3pPr>
      <a:lvl4pPr marL="1512010"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4pPr>
      <a:lvl5pPr marL="1944013"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5pPr>
      <a:lvl6pPr marL="2376016"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6pPr>
      <a:lvl7pPr marL="2808020"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7pPr>
      <a:lvl8pPr marL="3240022"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8pPr>
      <a:lvl9pPr marL="3672025"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9pPr>
    </p:bodyStyle>
    <p:otherStyle>
      <a:defPPr>
        <a:defRPr lang="en-US"/>
      </a:defPPr>
      <a:lvl1pPr marL="0" algn="l" defTabSz="864006" rtl="0" eaLnBrk="1" latinLnBrk="0" hangingPunct="1">
        <a:defRPr sz="1701" kern="1200">
          <a:solidFill>
            <a:schemeClr val="tx1"/>
          </a:solidFill>
          <a:latin typeface="+mn-lt"/>
          <a:ea typeface="+mn-ea"/>
          <a:cs typeface="+mn-cs"/>
        </a:defRPr>
      </a:lvl1pPr>
      <a:lvl2pPr marL="432003" algn="l" defTabSz="864006" rtl="0" eaLnBrk="1" latinLnBrk="0" hangingPunct="1">
        <a:defRPr sz="1701" kern="1200">
          <a:solidFill>
            <a:schemeClr val="tx1"/>
          </a:solidFill>
          <a:latin typeface="+mn-lt"/>
          <a:ea typeface="+mn-ea"/>
          <a:cs typeface="+mn-cs"/>
        </a:defRPr>
      </a:lvl2pPr>
      <a:lvl3pPr marL="864006" algn="l" defTabSz="864006" rtl="0" eaLnBrk="1" latinLnBrk="0" hangingPunct="1">
        <a:defRPr sz="1701" kern="1200">
          <a:solidFill>
            <a:schemeClr val="tx1"/>
          </a:solidFill>
          <a:latin typeface="+mn-lt"/>
          <a:ea typeface="+mn-ea"/>
          <a:cs typeface="+mn-cs"/>
        </a:defRPr>
      </a:lvl3pPr>
      <a:lvl4pPr marL="1296009" algn="l" defTabSz="864006" rtl="0" eaLnBrk="1" latinLnBrk="0" hangingPunct="1">
        <a:defRPr sz="1701" kern="1200">
          <a:solidFill>
            <a:schemeClr val="tx1"/>
          </a:solidFill>
          <a:latin typeface="+mn-lt"/>
          <a:ea typeface="+mn-ea"/>
          <a:cs typeface="+mn-cs"/>
        </a:defRPr>
      </a:lvl4pPr>
      <a:lvl5pPr marL="1728011" algn="l" defTabSz="864006" rtl="0" eaLnBrk="1" latinLnBrk="0" hangingPunct="1">
        <a:defRPr sz="1701" kern="1200">
          <a:solidFill>
            <a:schemeClr val="tx1"/>
          </a:solidFill>
          <a:latin typeface="+mn-lt"/>
          <a:ea typeface="+mn-ea"/>
          <a:cs typeface="+mn-cs"/>
        </a:defRPr>
      </a:lvl5pPr>
      <a:lvl6pPr marL="2160014" algn="l" defTabSz="864006" rtl="0" eaLnBrk="1" latinLnBrk="0" hangingPunct="1">
        <a:defRPr sz="1701" kern="1200">
          <a:solidFill>
            <a:schemeClr val="tx1"/>
          </a:solidFill>
          <a:latin typeface="+mn-lt"/>
          <a:ea typeface="+mn-ea"/>
          <a:cs typeface="+mn-cs"/>
        </a:defRPr>
      </a:lvl6pPr>
      <a:lvl7pPr marL="2592018" algn="l" defTabSz="864006" rtl="0" eaLnBrk="1" latinLnBrk="0" hangingPunct="1">
        <a:defRPr sz="1701" kern="1200">
          <a:solidFill>
            <a:schemeClr val="tx1"/>
          </a:solidFill>
          <a:latin typeface="+mn-lt"/>
          <a:ea typeface="+mn-ea"/>
          <a:cs typeface="+mn-cs"/>
        </a:defRPr>
      </a:lvl7pPr>
      <a:lvl8pPr marL="3024021" algn="l" defTabSz="864006" rtl="0" eaLnBrk="1" latinLnBrk="0" hangingPunct="1">
        <a:defRPr sz="1701" kern="1200">
          <a:solidFill>
            <a:schemeClr val="tx1"/>
          </a:solidFill>
          <a:latin typeface="+mn-lt"/>
          <a:ea typeface="+mn-ea"/>
          <a:cs typeface="+mn-cs"/>
        </a:defRPr>
      </a:lvl8pPr>
      <a:lvl9pPr marL="3456024" algn="l" defTabSz="864006" rtl="0" eaLnBrk="1" latinLnBrk="0" hangingPunct="1">
        <a:defRPr sz="17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016" userDrawn="1">
          <p15:clr>
            <a:srgbClr val="F26B43"/>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B4E6E-A2EB-4E65-A166-455E196FA2AA}"/>
              </a:ext>
            </a:extLst>
          </p:cNvPr>
          <p:cNvSpPr/>
          <p:nvPr userDrawn="1"/>
        </p:nvSpPr>
        <p:spPr>
          <a:xfrm>
            <a:off x="232389" y="6168224"/>
            <a:ext cx="8682223" cy="32003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9" name="TextBox 8">
            <a:extLst>
              <a:ext uri="{FF2B5EF4-FFF2-40B4-BE49-F238E27FC236}">
                <a16:creationId xmlns:a16="http://schemas.microsoft.com/office/drawing/2014/main" id="{FAD0ABC6-6740-4EE4-8D4D-DA1158D626F8}"/>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
        <p:nvSpPr>
          <p:cNvPr id="2" name="Title Placeholder 1"/>
          <p:cNvSpPr>
            <a:spLocks noGrp="1"/>
          </p:cNvSpPr>
          <p:nvPr>
            <p:ph type="title"/>
          </p:nvPr>
        </p:nvSpPr>
        <p:spPr>
          <a:xfrm>
            <a:off x="487637" y="392420"/>
            <a:ext cx="7088249" cy="491760"/>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487637" y="1764000"/>
            <a:ext cx="6377377" cy="3508376"/>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87637" y="6498962"/>
            <a:ext cx="2057400" cy="174372"/>
          </a:xfrm>
          <a:prstGeom prst="rect">
            <a:avLst/>
          </a:prstGeom>
        </p:spPr>
        <p:txBody>
          <a:bodyPr vert="horz" lIns="0" tIns="0" rIns="0" bIns="0" rtlCol="0" anchor="ctr"/>
          <a:lstStyle>
            <a:lvl1pPr algn="l">
              <a:defRPr sz="900">
                <a:solidFill>
                  <a:schemeClr val="tx1">
                    <a:tint val="75000"/>
                  </a:schemeClr>
                </a:solidFill>
              </a:defRPr>
            </a:lvl1pPr>
          </a:lstStyle>
          <a:p>
            <a:endParaRPr lang="en-GB" dirty="0"/>
          </a:p>
        </p:txBody>
      </p:sp>
      <p:sp>
        <p:nvSpPr>
          <p:cNvPr id="5" name="Footer Placeholder 4"/>
          <p:cNvSpPr>
            <a:spLocks noGrp="1"/>
          </p:cNvSpPr>
          <p:nvPr>
            <p:ph type="ftr" sz="quarter" idx="3"/>
          </p:nvPr>
        </p:nvSpPr>
        <p:spPr>
          <a:xfrm>
            <a:off x="5588503" y="6498962"/>
            <a:ext cx="3086101" cy="174372"/>
          </a:xfrm>
          <a:prstGeom prst="rect">
            <a:avLst/>
          </a:prstGeom>
        </p:spPr>
        <p:txBody>
          <a:bodyPr vert="horz" lIns="0" tIns="0" rIns="0" bIns="0" rtlCol="0" anchor="ctr"/>
          <a:lstStyle>
            <a:lvl1pPr algn="r">
              <a:defRPr sz="9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617204" y="6225627"/>
            <a:ext cx="2057400" cy="205224"/>
          </a:xfrm>
          <a:prstGeom prst="rect">
            <a:avLst/>
          </a:prstGeom>
        </p:spPr>
        <p:txBody>
          <a:bodyPr lIns="0" tIns="0" rIns="0" bIns="0" anchor="ctr" anchorCtr="0"/>
          <a:lstStyle>
            <a:lvl1pPr algn="r">
              <a:defRPr lang="en-GB" sz="900" smtClean="0">
                <a:solidFill>
                  <a:schemeClr val="bg1"/>
                </a:solidFill>
              </a:defRPr>
            </a:lvl1p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992686845"/>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Lst>
  <p:hf hdr="0" ftr="0" dt="0"/>
  <p:txStyles>
    <p:titleStyle>
      <a:lvl1pPr algn="l" defTabSz="864006" rtl="0" eaLnBrk="1" latinLnBrk="0" hangingPunct="1">
        <a:lnSpc>
          <a:spcPct val="85000"/>
        </a:lnSpc>
        <a:spcBef>
          <a:spcPct val="0"/>
        </a:spcBef>
        <a:buNone/>
        <a:defRPr sz="2800" kern="1200">
          <a:solidFill>
            <a:schemeClr val="accent6"/>
          </a:solidFill>
          <a:latin typeface="+mj-lt"/>
          <a:ea typeface="+mj-ea"/>
          <a:cs typeface="+mj-cs"/>
        </a:defRPr>
      </a:lvl1pPr>
    </p:titleStyle>
    <p:bodyStyle>
      <a:lvl1pPr marL="216001" indent="-216001" algn="l" defTabSz="864006" rtl="0" eaLnBrk="1" latinLnBrk="0" hangingPunct="1">
        <a:lnSpc>
          <a:spcPct val="95000"/>
        </a:lnSpc>
        <a:spcBef>
          <a:spcPts val="945"/>
        </a:spcBef>
        <a:buFont typeface="Arial" panose="020B0604020202020204" pitchFamily="34" charset="0"/>
        <a:buChar char="•"/>
        <a:defRPr sz="1800" kern="1200">
          <a:solidFill>
            <a:schemeClr val="tx1"/>
          </a:solidFill>
          <a:latin typeface="+mn-lt"/>
          <a:ea typeface="+mn-ea"/>
          <a:cs typeface="+mn-cs"/>
        </a:defRPr>
      </a:lvl1pPr>
      <a:lvl2pPr marL="648004" indent="-216001" algn="l" defTabSz="864006" rtl="0" eaLnBrk="1" latinLnBrk="0" hangingPunct="1">
        <a:lnSpc>
          <a:spcPct val="95000"/>
        </a:lnSpc>
        <a:spcBef>
          <a:spcPts val="472"/>
        </a:spcBef>
        <a:buFont typeface="Arial" panose="020B0604020202020204" pitchFamily="34" charset="0"/>
        <a:buChar char="•"/>
        <a:defRPr sz="1600" kern="1200">
          <a:solidFill>
            <a:schemeClr val="tx1"/>
          </a:solidFill>
          <a:latin typeface="+mn-lt"/>
          <a:ea typeface="+mn-ea"/>
          <a:cs typeface="+mn-cs"/>
        </a:defRPr>
      </a:lvl2pPr>
      <a:lvl3pPr marL="1080007"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3pPr>
      <a:lvl4pPr marL="1512010"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4pPr>
      <a:lvl5pPr marL="1944013"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5pPr>
      <a:lvl6pPr marL="2376016"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6pPr>
      <a:lvl7pPr marL="2808020"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7pPr>
      <a:lvl8pPr marL="3240022"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8pPr>
      <a:lvl9pPr marL="3672025"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9pPr>
    </p:bodyStyle>
    <p:otherStyle>
      <a:defPPr>
        <a:defRPr lang="en-US"/>
      </a:defPPr>
      <a:lvl1pPr marL="0" algn="l" defTabSz="864006" rtl="0" eaLnBrk="1" latinLnBrk="0" hangingPunct="1">
        <a:defRPr sz="1701" kern="1200">
          <a:solidFill>
            <a:schemeClr val="tx1"/>
          </a:solidFill>
          <a:latin typeface="+mn-lt"/>
          <a:ea typeface="+mn-ea"/>
          <a:cs typeface="+mn-cs"/>
        </a:defRPr>
      </a:lvl1pPr>
      <a:lvl2pPr marL="432003" algn="l" defTabSz="864006" rtl="0" eaLnBrk="1" latinLnBrk="0" hangingPunct="1">
        <a:defRPr sz="1701" kern="1200">
          <a:solidFill>
            <a:schemeClr val="tx1"/>
          </a:solidFill>
          <a:latin typeface="+mn-lt"/>
          <a:ea typeface="+mn-ea"/>
          <a:cs typeface="+mn-cs"/>
        </a:defRPr>
      </a:lvl2pPr>
      <a:lvl3pPr marL="864006" algn="l" defTabSz="864006" rtl="0" eaLnBrk="1" latinLnBrk="0" hangingPunct="1">
        <a:defRPr sz="1701" kern="1200">
          <a:solidFill>
            <a:schemeClr val="tx1"/>
          </a:solidFill>
          <a:latin typeface="+mn-lt"/>
          <a:ea typeface="+mn-ea"/>
          <a:cs typeface="+mn-cs"/>
        </a:defRPr>
      </a:lvl3pPr>
      <a:lvl4pPr marL="1296009" algn="l" defTabSz="864006" rtl="0" eaLnBrk="1" latinLnBrk="0" hangingPunct="1">
        <a:defRPr sz="1701" kern="1200">
          <a:solidFill>
            <a:schemeClr val="tx1"/>
          </a:solidFill>
          <a:latin typeface="+mn-lt"/>
          <a:ea typeface="+mn-ea"/>
          <a:cs typeface="+mn-cs"/>
        </a:defRPr>
      </a:lvl4pPr>
      <a:lvl5pPr marL="1728011" algn="l" defTabSz="864006" rtl="0" eaLnBrk="1" latinLnBrk="0" hangingPunct="1">
        <a:defRPr sz="1701" kern="1200">
          <a:solidFill>
            <a:schemeClr val="tx1"/>
          </a:solidFill>
          <a:latin typeface="+mn-lt"/>
          <a:ea typeface="+mn-ea"/>
          <a:cs typeface="+mn-cs"/>
        </a:defRPr>
      </a:lvl5pPr>
      <a:lvl6pPr marL="2160014" algn="l" defTabSz="864006" rtl="0" eaLnBrk="1" latinLnBrk="0" hangingPunct="1">
        <a:defRPr sz="1701" kern="1200">
          <a:solidFill>
            <a:schemeClr val="tx1"/>
          </a:solidFill>
          <a:latin typeface="+mn-lt"/>
          <a:ea typeface="+mn-ea"/>
          <a:cs typeface="+mn-cs"/>
        </a:defRPr>
      </a:lvl6pPr>
      <a:lvl7pPr marL="2592018" algn="l" defTabSz="864006" rtl="0" eaLnBrk="1" latinLnBrk="0" hangingPunct="1">
        <a:defRPr sz="1701" kern="1200">
          <a:solidFill>
            <a:schemeClr val="tx1"/>
          </a:solidFill>
          <a:latin typeface="+mn-lt"/>
          <a:ea typeface="+mn-ea"/>
          <a:cs typeface="+mn-cs"/>
        </a:defRPr>
      </a:lvl7pPr>
      <a:lvl8pPr marL="3024021" algn="l" defTabSz="864006" rtl="0" eaLnBrk="1" latinLnBrk="0" hangingPunct="1">
        <a:defRPr sz="1701" kern="1200">
          <a:solidFill>
            <a:schemeClr val="tx1"/>
          </a:solidFill>
          <a:latin typeface="+mn-lt"/>
          <a:ea typeface="+mn-ea"/>
          <a:cs typeface="+mn-cs"/>
        </a:defRPr>
      </a:lvl8pPr>
      <a:lvl9pPr marL="3456024" algn="l" defTabSz="864006" rtl="0" eaLnBrk="1" latinLnBrk="0" hangingPunct="1">
        <a:defRPr sz="17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016">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B4E6E-A2EB-4E65-A166-455E196FA2AA}"/>
              </a:ext>
            </a:extLst>
          </p:cNvPr>
          <p:cNvSpPr/>
          <p:nvPr userDrawn="1"/>
        </p:nvSpPr>
        <p:spPr>
          <a:xfrm>
            <a:off x="232389" y="6168224"/>
            <a:ext cx="8682223" cy="320031"/>
          </a:xfrm>
          <a:prstGeom prst="rect">
            <a:avLst/>
          </a:prstGeom>
          <a:solidFill>
            <a:srgbClr val="D89A2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9" name="TextBox 8">
            <a:extLst>
              <a:ext uri="{FF2B5EF4-FFF2-40B4-BE49-F238E27FC236}">
                <a16:creationId xmlns:a16="http://schemas.microsoft.com/office/drawing/2014/main" id="{FAD0ABC6-6740-4EE4-8D4D-DA1158D626F8}"/>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
        <p:nvSpPr>
          <p:cNvPr id="2" name="Title Placeholder 1"/>
          <p:cNvSpPr>
            <a:spLocks noGrp="1"/>
          </p:cNvSpPr>
          <p:nvPr>
            <p:ph type="title"/>
          </p:nvPr>
        </p:nvSpPr>
        <p:spPr>
          <a:xfrm>
            <a:off x="487637" y="392420"/>
            <a:ext cx="7088249" cy="491760"/>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487637" y="1764000"/>
            <a:ext cx="6377377" cy="3508376"/>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87637" y="6498962"/>
            <a:ext cx="2057400" cy="174372"/>
          </a:xfrm>
          <a:prstGeom prst="rect">
            <a:avLst/>
          </a:prstGeom>
        </p:spPr>
        <p:txBody>
          <a:bodyPr vert="horz" lIns="0" tIns="0" rIns="0" bIns="0" rtlCol="0" anchor="ctr"/>
          <a:lstStyle>
            <a:lvl1pPr algn="l">
              <a:defRPr sz="900">
                <a:solidFill>
                  <a:schemeClr val="tx1">
                    <a:tint val="75000"/>
                  </a:schemeClr>
                </a:solidFill>
              </a:defRPr>
            </a:lvl1pPr>
          </a:lstStyle>
          <a:p>
            <a:endParaRPr lang="en-GB" dirty="0"/>
          </a:p>
        </p:txBody>
      </p:sp>
      <p:sp>
        <p:nvSpPr>
          <p:cNvPr id="5" name="Footer Placeholder 4"/>
          <p:cNvSpPr>
            <a:spLocks noGrp="1"/>
          </p:cNvSpPr>
          <p:nvPr>
            <p:ph type="ftr" sz="quarter" idx="3"/>
          </p:nvPr>
        </p:nvSpPr>
        <p:spPr>
          <a:xfrm>
            <a:off x="5588503" y="6498962"/>
            <a:ext cx="3086101" cy="174372"/>
          </a:xfrm>
          <a:prstGeom prst="rect">
            <a:avLst/>
          </a:prstGeom>
        </p:spPr>
        <p:txBody>
          <a:bodyPr vert="horz" lIns="0" tIns="0" rIns="0" bIns="0" rtlCol="0" anchor="ctr"/>
          <a:lstStyle>
            <a:lvl1pPr algn="r">
              <a:defRPr sz="9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617204" y="6225627"/>
            <a:ext cx="2057400" cy="205224"/>
          </a:xfrm>
          <a:prstGeom prst="rect">
            <a:avLst/>
          </a:prstGeom>
        </p:spPr>
        <p:txBody>
          <a:bodyPr lIns="0" tIns="0" rIns="0" bIns="0" anchor="ctr" anchorCtr="0"/>
          <a:lstStyle>
            <a:lvl1pPr algn="r">
              <a:defRPr lang="en-GB" sz="900" smtClean="0">
                <a:solidFill>
                  <a:schemeClr val="bg1"/>
                </a:solidFill>
              </a:defRPr>
            </a:lvl1p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4009291663"/>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Lst>
  <p:hf hdr="0" ftr="0" dt="0"/>
  <p:txStyles>
    <p:titleStyle>
      <a:lvl1pPr algn="l" defTabSz="864006" rtl="0" eaLnBrk="1" latinLnBrk="0" hangingPunct="1">
        <a:lnSpc>
          <a:spcPct val="85000"/>
        </a:lnSpc>
        <a:spcBef>
          <a:spcPct val="0"/>
        </a:spcBef>
        <a:buNone/>
        <a:defRPr sz="2800" kern="1200">
          <a:solidFill>
            <a:srgbClr val="D89A28"/>
          </a:solidFill>
          <a:latin typeface="+mj-lt"/>
          <a:ea typeface="+mj-ea"/>
          <a:cs typeface="+mj-cs"/>
        </a:defRPr>
      </a:lvl1pPr>
    </p:titleStyle>
    <p:bodyStyle>
      <a:lvl1pPr marL="216001" indent="-216001" algn="l" defTabSz="864006" rtl="0" eaLnBrk="1" latinLnBrk="0" hangingPunct="1">
        <a:lnSpc>
          <a:spcPct val="95000"/>
        </a:lnSpc>
        <a:spcBef>
          <a:spcPts val="945"/>
        </a:spcBef>
        <a:buFont typeface="Arial" panose="020B0604020202020204" pitchFamily="34" charset="0"/>
        <a:buChar char="•"/>
        <a:defRPr sz="1800" kern="1200">
          <a:solidFill>
            <a:schemeClr val="tx1"/>
          </a:solidFill>
          <a:latin typeface="+mn-lt"/>
          <a:ea typeface="+mn-ea"/>
          <a:cs typeface="+mn-cs"/>
        </a:defRPr>
      </a:lvl1pPr>
      <a:lvl2pPr marL="648004" indent="-216001" algn="l" defTabSz="864006" rtl="0" eaLnBrk="1" latinLnBrk="0" hangingPunct="1">
        <a:lnSpc>
          <a:spcPct val="95000"/>
        </a:lnSpc>
        <a:spcBef>
          <a:spcPts val="472"/>
        </a:spcBef>
        <a:buFont typeface="Arial" panose="020B0604020202020204" pitchFamily="34" charset="0"/>
        <a:buChar char="•"/>
        <a:defRPr sz="1600" kern="1200">
          <a:solidFill>
            <a:schemeClr val="tx1"/>
          </a:solidFill>
          <a:latin typeface="+mn-lt"/>
          <a:ea typeface="+mn-ea"/>
          <a:cs typeface="+mn-cs"/>
        </a:defRPr>
      </a:lvl2pPr>
      <a:lvl3pPr marL="1080007"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3pPr>
      <a:lvl4pPr marL="1512010"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4pPr>
      <a:lvl5pPr marL="1944013"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5pPr>
      <a:lvl6pPr marL="2376016"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6pPr>
      <a:lvl7pPr marL="2808020"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7pPr>
      <a:lvl8pPr marL="3240022"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8pPr>
      <a:lvl9pPr marL="3672025"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9pPr>
    </p:bodyStyle>
    <p:otherStyle>
      <a:defPPr>
        <a:defRPr lang="en-US"/>
      </a:defPPr>
      <a:lvl1pPr marL="0" algn="l" defTabSz="864006" rtl="0" eaLnBrk="1" latinLnBrk="0" hangingPunct="1">
        <a:defRPr sz="1701" kern="1200">
          <a:solidFill>
            <a:schemeClr val="tx1"/>
          </a:solidFill>
          <a:latin typeface="+mn-lt"/>
          <a:ea typeface="+mn-ea"/>
          <a:cs typeface="+mn-cs"/>
        </a:defRPr>
      </a:lvl1pPr>
      <a:lvl2pPr marL="432003" algn="l" defTabSz="864006" rtl="0" eaLnBrk="1" latinLnBrk="0" hangingPunct="1">
        <a:defRPr sz="1701" kern="1200">
          <a:solidFill>
            <a:schemeClr val="tx1"/>
          </a:solidFill>
          <a:latin typeface="+mn-lt"/>
          <a:ea typeface="+mn-ea"/>
          <a:cs typeface="+mn-cs"/>
        </a:defRPr>
      </a:lvl2pPr>
      <a:lvl3pPr marL="864006" algn="l" defTabSz="864006" rtl="0" eaLnBrk="1" latinLnBrk="0" hangingPunct="1">
        <a:defRPr sz="1701" kern="1200">
          <a:solidFill>
            <a:schemeClr val="tx1"/>
          </a:solidFill>
          <a:latin typeface="+mn-lt"/>
          <a:ea typeface="+mn-ea"/>
          <a:cs typeface="+mn-cs"/>
        </a:defRPr>
      </a:lvl3pPr>
      <a:lvl4pPr marL="1296009" algn="l" defTabSz="864006" rtl="0" eaLnBrk="1" latinLnBrk="0" hangingPunct="1">
        <a:defRPr sz="1701" kern="1200">
          <a:solidFill>
            <a:schemeClr val="tx1"/>
          </a:solidFill>
          <a:latin typeface="+mn-lt"/>
          <a:ea typeface="+mn-ea"/>
          <a:cs typeface="+mn-cs"/>
        </a:defRPr>
      </a:lvl4pPr>
      <a:lvl5pPr marL="1728011" algn="l" defTabSz="864006" rtl="0" eaLnBrk="1" latinLnBrk="0" hangingPunct="1">
        <a:defRPr sz="1701" kern="1200">
          <a:solidFill>
            <a:schemeClr val="tx1"/>
          </a:solidFill>
          <a:latin typeface="+mn-lt"/>
          <a:ea typeface="+mn-ea"/>
          <a:cs typeface="+mn-cs"/>
        </a:defRPr>
      </a:lvl5pPr>
      <a:lvl6pPr marL="2160014" algn="l" defTabSz="864006" rtl="0" eaLnBrk="1" latinLnBrk="0" hangingPunct="1">
        <a:defRPr sz="1701" kern="1200">
          <a:solidFill>
            <a:schemeClr val="tx1"/>
          </a:solidFill>
          <a:latin typeface="+mn-lt"/>
          <a:ea typeface="+mn-ea"/>
          <a:cs typeface="+mn-cs"/>
        </a:defRPr>
      </a:lvl6pPr>
      <a:lvl7pPr marL="2592018" algn="l" defTabSz="864006" rtl="0" eaLnBrk="1" latinLnBrk="0" hangingPunct="1">
        <a:defRPr sz="1701" kern="1200">
          <a:solidFill>
            <a:schemeClr val="tx1"/>
          </a:solidFill>
          <a:latin typeface="+mn-lt"/>
          <a:ea typeface="+mn-ea"/>
          <a:cs typeface="+mn-cs"/>
        </a:defRPr>
      </a:lvl7pPr>
      <a:lvl8pPr marL="3024021" algn="l" defTabSz="864006" rtl="0" eaLnBrk="1" latinLnBrk="0" hangingPunct="1">
        <a:defRPr sz="1701" kern="1200">
          <a:solidFill>
            <a:schemeClr val="tx1"/>
          </a:solidFill>
          <a:latin typeface="+mn-lt"/>
          <a:ea typeface="+mn-ea"/>
          <a:cs typeface="+mn-cs"/>
        </a:defRPr>
      </a:lvl8pPr>
      <a:lvl9pPr marL="3456024" algn="l" defTabSz="864006" rtl="0" eaLnBrk="1" latinLnBrk="0" hangingPunct="1">
        <a:defRPr sz="17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016">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B4E6E-A2EB-4E65-A166-455E196FA2AA}"/>
              </a:ext>
            </a:extLst>
          </p:cNvPr>
          <p:cNvSpPr/>
          <p:nvPr userDrawn="1"/>
        </p:nvSpPr>
        <p:spPr>
          <a:xfrm>
            <a:off x="232389" y="6168224"/>
            <a:ext cx="8682223" cy="320031"/>
          </a:xfrm>
          <a:prstGeom prst="rect">
            <a:avLst/>
          </a:prstGeom>
          <a:solidFill>
            <a:srgbClr val="56575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9" name="TextBox 8">
            <a:extLst>
              <a:ext uri="{FF2B5EF4-FFF2-40B4-BE49-F238E27FC236}">
                <a16:creationId xmlns:a16="http://schemas.microsoft.com/office/drawing/2014/main" id="{FAD0ABC6-6740-4EE4-8D4D-DA1158D626F8}"/>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
        <p:nvSpPr>
          <p:cNvPr id="2" name="Title Placeholder 1"/>
          <p:cNvSpPr>
            <a:spLocks noGrp="1"/>
          </p:cNvSpPr>
          <p:nvPr>
            <p:ph type="title"/>
          </p:nvPr>
        </p:nvSpPr>
        <p:spPr>
          <a:xfrm>
            <a:off x="487637" y="392420"/>
            <a:ext cx="7088249" cy="491760"/>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487637" y="1764000"/>
            <a:ext cx="6377377" cy="3508376"/>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87637" y="6498962"/>
            <a:ext cx="2057400" cy="174372"/>
          </a:xfrm>
          <a:prstGeom prst="rect">
            <a:avLst/>
          </a:prstGeom>
        </p:spPr>
        <p:txBody>
          <a:bodyPr vert="horz" lIns="0" tIns="0" rIns="0" bIns="0" rtlCol="0" anchor="ctr"/>
          <a:lstStyle>
            <a:lvl1pPr algn="l">
              <a:defRPr sz="900">
                <a:solidFill>
                  <a:schemeClr val="tx1">
                    <a:tint val="75000"/>
                  </a:schemeClr>
                </a:solidFill>
              </a:defRPr>
            </a:lvl1pPr>
          </a:lstStyle>
          <a:p>
            <a:endParaRPr lang="en-GB" dirty="0"/>
          </a:p>
        </p:txBody>
      </p:sp>
      <p:sp>
        <p:nvSpPr>
          <p:cNvPr id="5" name="Footer Placeholder 4"/>
          <p:cNvSpPr>
            <a:spLocks noGrp="1"/>
          </p:cNvSpPr>
          <p:nvPr>
            <p:ph type="ftr" sz="quarter" idx="3"/>
          </p:nvPr>
        </p:nvSpPr>
        <p:spPr>
          <a:xfrm>
            <a:off x="5588503" y="6498962"/>
            <a:ext cx="3086101" cy="174372"/>
          </a:xfrm>
          <a:prstGeom prst="rect">
            <a:avLst/>
          </a:prstGeom>
        </p:spPr>
        <p:txBody>
          <a:bodyPr vert="horz" lIns="0" tIns="0" rIns="0" bIns="0" rtlCol="0" anchor="ctr"/>
          <a:lstStyle>
            <a:lvl1pPr algn="r">
              <a:defRPr sz="9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617204" y="6225627"/>
            <a:ext cx="2057400" cy="205224"/>
          </a:xfrm>
          <a:prstGeom prst="rect">
            <a:avLst/>
          </a:prstGeom>
        </p:spPr>
        <p:txBody>
          <a:bodyPr lIns="0" tIns="0" rIns="0" bIns="0" anchor="ctr" anchorCtr="0"/>
          <a:lstStyle>
            <a:lvl1pPr algn="r">
              <a:defRPr lang="en-GB" sz="900" smtClean="0">
                <a:solidFill>
                  <a:schemeClr val="bg1"/>
                </a:solidFill>
              </a:defRPr>
            </a:lvl1p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734397432"/>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Lst>
  <p:hf hdr="0" ftr="0" dt="0"/>
  <p:txStyles>
    <p:titleStyle>
      <a:lvl1pPr algn="l" defTabSz="864006" rtl="0" eaLnBrk="1" latinLnBrk="0" hangingPunct="1">
        <a:lnSpc>
          <a:spcPct val="85000"/>
        </a:lnSpc>
        <a:spcBef>
          <a:spcPct val="0"/>
        </a:spcBef>
        <a:buNone/>
        <a:defRPr sz="2800" kern="1200">
          <a:solidFill>
            <a:srgbClr val="565759"/>
          </a:solidFill>
          <a:latin typeface="+mj-lt"/>
          <a:ea typeface="+mj-ea"/>
          <a:cs typeface="+mj-cs"/>
        </a:defRPr>
      </a:lvl1pPr>
    </p:titleStyle>
    <p:bodyStyle>
      <a:lvl1pPr marL="216001" indent="-216001" algn="l" defTabSz="864006" rtl="0" eaLnBrk="1" latinLnBrk="0" hangingPunct="1">
        <a:lnSpc>
          <a:spcPct val="95000"/>
        </a:lnSpc>
        <a:spcBef>
          <a:spcPts val="945"/>
        </a:spcBef>
        <a:buFont typeface="Arial" panose="020B0604020202020204" pitchFamily="34" charset="0"/>
        <a:buChar char="•"/>
        <a:defRPr sz="1800" kern="1200">
          <a:solidFill>
            <a:schemeClr val="tx1"/>
          </a:solidFill>
          <a:latin typeface="+mn-lt"/>
          <a:ea typeface="+mn-ea"/>
          <a:cs typeface="+mn-cs"/>
        </a:defRPr>
      </a:lvl1pPr>
      <a:lvl2pPr marL="648004" indent="-216001" algn="l" defTabSz="864006" rtl="0" eaLnBrk="1" latinLnBrk="0" hangingPunct="1">
        <a:lnSpc>
          <a:spcPct val="95000"/>
        </a:lnSpc>
        <a:spcBef>
          <a:spcPts val="472"/>
        </a:spcBef>
        <a:buFont typeface="Arial" panose="020B0604020202020204" pitchFamily="34" charset="0"/>
        <a:buChar char="•"/>
        <a:defRPr sz="1600" kern="1200">
          <a:solidFill>
            <a:schemeClr val="tx1"/>
          </a:solidFill>
          <a:latin typeface="+mn-lt"/>
          <a:ea typeface="+mn-ea"/>
          <a:cs typeface="+mn-cs"/>
        </a:defRPr>
      </a:lvl2pPr>
      <a:lvl3pPr marL="1080007"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3pPr>
      <a:lvl4pPr marL="1512010"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4pPr>
      <a:lvl5pPr marL="1944013"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5pPr>
      <a:lvl6pPr marL="2376016"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6pPr>
      <a:lvl7pPr marL="2808020"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7pPr>
      <a:lvl8pPr marL="3240022"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8pPr>
      <a:lvl9pPr marL="3672025"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9pPr>
    </p:bodyStyle>
    <p:otherStyle>
      <a:defPPr>
        <a:defRPr lang="en-US"/>
      </a:defPPr>
      <a:lvl1pPr marL="0" algn="l" defTabSz="864006" rtl="0" eaLnBrk="1" latinLnBrk="0" hangingPunct="1">
        <a:defRPr sz="1701" kern="1200">
          <a:solidFill>
            <a:schemeClr val="tx1"/>
          </a:solidFill>
          <a:latin typeface="+mn-lt"/>
          <a:ea typeface="+mn-ea"/>
          <a:cs typeface="+mn-cs"/>
        </a:defRPr>
      </a:lvl1pPr>
      <a:lvl2pPr marL="432003" algn="l" defTabSz="864006" rtl="0" eaLnBrk="1" latinLnBrk="0" hangingPunct="1">
        <a:defRPr sz="1701" kern="1200">
          <a:solidFill>
            <a:schemeClr val="tx1"/>
          </a:solidFill>
          <a:latin typeface="+mn-lt"/>
          <a:ea typeface="+mn-ea"/>
          <a:cs typeface="+mn-cs"/>
        </a:defRPr>
      </a:lvl2pPr>
      <a:lvl3pPr marL="864006" algn="l" defTabSz="864006" rtl="0" eaLnBrk="1" latinLnBrk="0" hangingPunct="1">
        <a:defRPr sz="1701" kern="1200">
          <a:solidFill>
            <a:schemeClr val="tx1"/>
          </a:solidFill>
          <a:latin typeface="+mn-lt"/>
          <a:ea typeface="+mn-ea"/>
          <a:cs typeface="+mn-cs"/>
        </a:defRPr>
      </a:lvl3pPr>
      <a:lvl4pPr marL="1296009" algn="l" defTabSz="864006" rtl="0" eaLnBrk="1" latinLnBrk="0" hangingPunct="1">
        <a:defRPr sz="1701" kern="1200">
          <a:solidFill>
            <a:schemeClr val="tx1"/>
          </a:solidFill>
          <a:latin typeface="+mn-lt"/>
          <a:ea typeface="+mn-ea"/>
          <a:cs typeface="+mn-cs"/>
        </a:defRPr>
      </a:lvl4pPr>
      <a:lvl5pPr marL="1728011" algn="l" defTabSz="864006" rtl="0" eaLnBrk="1" latinLnBrk="0" hangingPunct="1">
        <a:defRPr sz="1701" kern="1200">
          <a:solidFill>
            <a:schemeClr val="tx1"/>
          </a:solidFill>
          <a:latin typeface="+mn-lt"/>
          <a:ea typeface="+mn-ea"/>
          <a:cs typeface="+mn-cs"/>
        </a:defRPr>
      </a:lvl5pPr>
      <a:lvl6pPr marL="2160014" algn="l" defTabSz="864006" rtl="0" eaLnBrk="1" latinLnBrk="0" hangingPunct="1">
        <a:defRPr sz="1701" kern="1200">
          <a:solidFill>
            <a:schemeClr val="tx1"/>
          </a:solidFill>
          <a:latin typeface="+mn-lt"/>
          <a:ea typeface="+mn-ea"/>
          <a:cs typeface="+mn-cs"/>
        </a:defRPr>
      </a:lvl6pPr>
      <a:lvl7pPr marL="2592018" algn="l" defTabSz="864006" rtl="0" eaLnBrk="1" latinLnBrk="0" hangingPunct="1">
        <a:defRPr sz="1701" kern="1200">
          <a:solidFill>
            <a:schemeClr val="tx1"/>
          </a:solidFill>
          <a:latin typeface="+mn-lt"/>
          <a:ea typeface="+mn-ea"/>
          <a:cs typeface="+mn-cs"/>
        </a:defRPr>
      </a:lvl7pPr>
      <a:lvl8pPr marL="3024021" algn="l" defTabSz="864006" rtl="0" eaLnBrk="1" latinLnBrk="0" hangingPunct="1">
        <a:defRPr sz="1701" kern="1200">
          <a:solidFill>
            <a:schemeClr val="tx1"/>
          </a:solidFill>
          <a:latin typeface="+mn-lt"/>
          <a:ea typeface="+mn-ea"/>
          <a:cs typeface="+mn-cs"/>
        </a:defRPr>
      </a:lvl8pPr>
      <a:lvl9pPr marL="3456024" algn="l" defTabSz="864006" rtl="0" eaLnBrk="1" latinLnBrk="0" hangingPunct="1">
        <a:defRPr sz="17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016">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B4E6E-A2EB-4E65-A166-455E196FA2AA}"/>
              </a:ext>
            </a:extLst>
          </p:cNvPr>
          <p:cNvSpPr/>
          <p:nvPr userDrawn="1"/>
        </p:nvSpPr>
        <p:spPr>
          <a:xfrm>
            <a:off x="232389" y="6168224"/>
            <a:ext cx="8682223" cy="320031"/>
          </a:xfrm>
          <a:prstGeom prst="rect">
            <a:avLst/>
          </a:prstGeom>
          <a:solidFill>
            <a:srgbClr val="A8A7A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9" name="TextBox 8">
            <a:extLst>
              <a:ext uri="{FF2B5EF4-FFF2-40B4-BE49-F238E27FC236}">
                <a16:creationId xmlns:a16="http://schemas.microsoft.com/office/drawing/2014/main" id="{FAD0ABC6-6740-4EE4-8D4D-DA1158D626F8}"/>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
        <p:nvSpPr>
          <p:cNvPr id="2" name="Title Placeholder 1"/>
          <p:cNvSpPr>
            <a:spLocks noGrp="1"/>
          </p:cNvSpPr>
          <p:nvPr>
            <p:ph type="title"/>
          </p:nvPr>
        </p:nvSpPr>
        <p:spPr>
          <a:xfrm>
            <a:off x="487637" y="392420"/>
            <a:ext cx="7088249" cy="491760"/>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487637" y="1764000"/>
            <a:ext cx="6377377" cy="3508376"/>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87637" y="6498962"/>
            <a:ext cx="2057400" cy="174372"/>
          </a:xfrm>
          <a:prstGeom prst="rect">
            <a:avLst/>
          </a:prstGeom>
        </p:spPr>
        <p:txBody>
          <a:bodyPr vert="horz" lIns="0" tIns="0" rIns="0" bIns="0" rtlCol="0" anchor="ctr"/>
          <a:lstStyle>
            <a:lvl1pPr algn="l">
              <a:defRPr sz="900">
                <a:solidFill>
                  <a:schemeClr val="tx1">
                    <a:tint val="75000"/>
                  </a:schemeClr>
                </a:solidFill>
              </a:defRPr>
            </a:lvl1pPr>
          </a:lstStyle>
          <a:p>
            <a:endParaRPr lang="en-GB" dirty="0"/>
          </a:p>
        </p:txBody>
      </p:sp>
      <p:sp>
        <p:nvSpPr>
          <p:cNvPr id="5" name="Footer Placeholder 4"/>
          <p:cNvSpPr>
            <a:spLocks noGrp="1"/>
          </p:cNvSpPr>
          <p:nvPr>
            <p:ph type="ftr" sz="quarter" idx="3"/>
          </p:nvPr>
        </p:nvSpPr>
        <p:spPr>
          <a:xfrm>
            <a:off x="5588503" y="6498962"/>
            <a:ext cx="3086101" cy="174372"/>
          </a:xfrm>
          <a:prstGeom prst="rect">
            <a:avLst/>
          </a:prstGeom>
        </p:spPr>
        <p:txBody>
          <a:bodyPr vert="horz" lIns="0" tIns="0" rIns="0" bIns="0" rtlCol="0" anchor="ctr"/>
          <a:lstStyle>
            <a:lvl1pPr algn="r">
              <a:defRPr sz="9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617204" y="6225627"/>
            <a:ext cx="2057400" cy="205224"/>
          </a:xfrm>
          <a:prstGeom prst="rect">
            <a:avLst/>
          </a:prstGeom>
        </p:spPr>
        <p:txBody>
          <a:bodyPr lIns="0" tIns="0" rIns="0" bIns="0" anchor="ctr" anchorCtr="0"/>
          <a:lstStyle>
            <a:lvl1pPr algn="r">
              <a:defRPr lang="en-GB" sz="900" smtClean="0">
                <a:solidFill>
                  <a:schemeClr val="bg1"/>
                </a:solidFill>
              </a:defRPr>
            </a:lvl1p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686611842"/>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Lst>
  <p:hf hdr="0" ftr="0" dt="0"/>
  <p:txStyles>
    <p:titleStyle>
      <a:lvl1pPr algn="l" defTabSz="864006" rtl="0" eaLnBrk="1" latinLnBrk="0" hangingPunct="1">
        <a:lnSpc>
          <a:spcPct val="85000"/>
        </a:lnSpc>
        <a:spcBef>
          <a:spcPct val="0"/>
        </a:spcBef>
        <a:buNone/>
        <a:defRPr sz="2800" kern="1200">
          <a:solidFill>
            <a:srgbClr val="A8A7A8"/>
          </a:solidFill>
          <a:latin typeface="+mj-lt"/>
          <a:ea typeface="+mj-ea"/>
          <a:cs typeface="+mj-cs"/>
        </a:defRPr>
      </a:lvl1pPr>
    </p:titleStyle>
    <p:bodyStyle>
      <a:lvl1pPr marL="216001" indent="-216001" algn="l" defTabSz="864006" rtl="0" eaLnBrk="1" latinLnBrk="0" hangingPunct="1">
        <a:lnSpc>
          <a:spcPct val="95000"/>
        </a:lnSpc>
        <a:spcBef>
          <a:spcPts val="945"/>
        </a:spcBef>
        <a:buFont typeface="Arial" panose="020B0604020202020204" pitchFamily="34" charset="0"/>
        <a:buChar char="•"/>
        <a:defRPr sz="1800" kern="1200">
          <a:solidFill>
            <a:schemeClr val="tx1"/>
          </a:solidFill>
          <a:latin typeface="+mn-lt"/>
          <a:ea typeface="+mn-ea"/>
          <a:cs typeface="+mn-cs"/>
        </a:defRPr>
      </a:lvl1pPr>
      <a:lvl2pPr marL="648004" indent="-216001" algn="l" defTabSz="864006" rtl="0" eaLnBrk="1" latinLnBrk="0" hangingPunct="1">
        <a:lnSpc>
          <a:spcPct val="95000"/>
        </a:lnSpc>
        <a:spcBef>
          <a:spcPts val="472"/>
        </a:spcBef>
        <a:buFont typeface="Arial" panose="020B0604020202020204" pitchFamily="34" charset="0"/>
        <a:buChar char="•"/>
        <a:defRPr sz="1600" kern="1200">
          <a:solidFill>
            <a:schemeClr val="tx1"/>
          </a:solidFill>
          <a:latin typeface="+mn-lt"/>
          <a:ea typeface="+mn-ea"/>
          <a:cs typeface="+mn-cs"/>
        </a:defRPr>
      </a:lvl2pPr>
      <a:lvl3pPr marL="1080007"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3pPr>
      <a:lvl4pPr marL="1512010"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4pPr>
      <a:lvl5pPr marL="1944013"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5pPr>
      <a:lvl6pPr marL="2376016"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6pPr>
      <a:lvl7pPr marL="2808020"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7pPr>
      <a:lvl8pPr marL="3240022"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8pPr>
      <a:lvl9pPr marL="3672025"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9pPr>
    </p:bodyStyle>
    <p:otherStyle>
      <a:defPPr>
        <a:defRPr lang="en-US"/>
      </a:defPPr>
      <a:lvl1pPr marL="0" algn="l" defTabSz="864006" rtl="0" eaLnBrk="1" latinLnBrk="0" hangingPunct="1">
        <a:defRPr sz="1701" kern="1200">
          <a:solidFill>
            <a:schemeClr val="tx1"/>
          </a:solidFill>
          <a:latin typeface="+mn-lt"/>
          <a:ea typeface="+mn-ea"/>
          <a:cs typeface="+mn-cs"/>
        </a:defRPr>
      </a:lvl1pPr>
      <a:lvl2pPr marL="432003" algn="l" defTabSz="864006" rtl="0" eaLnBrk="1" latinLnBrk="0" hangingPunct="1">
        <a:defRPr sz="1701" kern="1200">
          <a:solidFill>
            <a:schemeClr val="tx1"/>
          </a:solidFill>
          <a:latin typeface="+mn-lt"/>
          <a:ea typeface="+mn-ea"/>
          <a:cs typeface="+mn-cs"/>
        </a:defRPr>
      </a:lvl2pPr>
      <a:lvl3pPr marL="864006" algn="l" defTabSz="864006" rtl="0" eaLnBrk="1" latinLnBrk="0" hangingPunct="1">
        <a:defRPr sz="1701" kern="1200">
          <a:solidFill>
            <a:schemeClr val="tx1"/>
          </a:solidFill>
          <a:latin typeface="+mn-lt"/>
          <a:ea typeface="+mn-ea"/>
          <a:cs typeface="+mn-cs"/>
        </a:defRPr>
      </a:lvl3pPr>
      <a:lvl4pPr marL="1296009" algn="l" defTabSz="864006" rtl="0" eaLnBrk="1" latinLnBrk="0" hangingPunct="1">
        <a:defRPr sz="1701" kern="1200">
          <a:solidFill>
            <a:schemeClr val="tx1"/>
          </a:solidFill>
          <a:latin typeface="+mn-lt"/>
          <a:ea typeface="+mn-ea"/>
          <a:cs typeface="+mn-cs"/>
        </a:defRPr>
      </a:lvl4pPr>
      <a:lvl5pPr marL="1728011" algn="l" defTabSz="864006" rtl="0" eaLnBrk="1" latinLnBrk="0" hangingPunct="1">
        <a:defRPr sz="1701" kern="1200">
          <a:solidFill>
            <a:schemeClr val="tx1"/>
          </a:solidFill>
          <a:latin typeface="+mn-lt"/>
          <a:ea typeface="+mn-ea"/>
          <a:cs typeface="+mn-cs"/>
        </a:defRPr>
      </a:lvl5pPr>
      <a:lvl6pPr marL="2160014" algn="l" defTabSz="864006" rtl="0" eaLnBrk="1" latinLnBrk="0" hangingPunct="1">
        <a:defRPr sz="1701" kern="1200">
          <a:solidFill>
            <a:schemeClr val="tx1"/>
          </a:solidFill>
          <a:latin typeface="+mn-lt"/>
          <a:ea typeface="+mn-ea"/>
          <a:cs typeface="+mn-cs"/>
        </a:defRPr>
      </a:lvl6pPr>
      <a:lvl7pPr marL="2592018" algn="l" defTabSz="864006" rtl="0" eaLnBrk="1" latinLnBrk="0" hangingPunct="1">
        <a:defRPr sz="1701" kern="1200">
          <a:solidFill>
            <a:schemeClr val="tx1"/>
          </a:solidFill>
          <a:latin typeface="+mn-lt"/>
          <a:ea typeface="+mn-ea"/>
          <a:cs typeface="+mn-cs"/>
        </a:defRPr>
      </a:lvl7pPr>
      <a:lvl8pPr marL="3024021" algn="l" defTabSz="864006" rtl="0" eaLnBrk="1" latinLnBrk="0" hangingPunct="1">
        <a:defRPr sz="1701" kern="1200">
          <a:solidFill>
            <a:schemeClr val="tx1"/>
          </a:solidFill>
          <a:latin typeface="+mn-lt"/>
          <a:ea typeface="+mn-ea"/>
          <a:cs typeface="+mn-cs"/>
        </a:defRPr>
      </a:lvl8pPr>
      <a:lvl9pPr marL="3456024" algn="l" defTabSz="864006" rtl="0" eaLnBrk="1" latinLnBrk="0" hangingPunct="1">
        <a:defRPr sz="17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016">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B4E6E-A2EB-4E65-A166-455E196FA2AA}"/>
              </a:ext>
            </a:extLst>
          </p:cNvPr>
          <p:cNvSpPr/>
          <p:nvPr userDrawn="1"/>
        </p:nvSpPr>
        <p:spPr>
          <a:xfrm>
            <a:off x="232389" y="6168224"/>
            <a:ext cx="8682223" cy="3200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9" name="TextBox 8">
            <a:extLst>
              <a:ext uri="{FF2B5EF4-FFF2-40B4-BE49-F238E27FC236}">
                <a16:creationId xmlns:a16="http://schemas.microsoft.com/office/drawing/2014/main" id="{FAD0ABC6-6740-4EE4-8D4D-DA1158D626F8}"/>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
        <p:nvSpPr>
          <p:cNvPr id="2" name="Title Placeholder 1"/>
          <p:cNvSpPr>
            <a:spLocks noGrp="1"/>
          </p:cNvSpPr>
          <p:nvPr>
            <p:ph type="title"/>
          </p:nvPr>
        </p:nvSpPr>
        <p:spPr>
          <a:xfrm>
            <a:off x="487637" y="392420"/>
            <a:ext cx="7088249" cy="491760"/>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487637" y="1764000"/>
            <a:ext cx="6377377" cy="3508376"/>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87637" y="6498962"/>
            <a:ext cx="2057400" cy="174372"/>
          </a:xfrm>
          <a:prstGeom prst="rect">
            <a:avLst/>
          </a:prstGeom>
        </p:spPr>
        <p:txBody>
          <a:bodyPr vert="horz" lIns="0" tIns="0" rIns="0" bIns="0" rtlCol="0" anchor="ctr"/>
          <a:lstStyle>
            <a:lvl1pPr algn="l">
              <a:defRPr sz="900">
                <a:solidFill>
                  <a:schemeClr val="tx1">
                    <a:tint val="75000"/>
                  </a:schemeClr>
                </a:solidFill>
              </a:defRPr>
            </a:lvl1pPr>
          </a:lstStyle>
          <a:p>
            <a:endParaRPr lang="en-GB" dirty="0"/>
          </a:p>
        </p:txBody>
      </p:sp>
      <p:sp>
        <p:nvSpPr>
          <p:cNvPr id="5" name="Footer Placeholder 4"/>
          <p:cNvSpPr>
            <a:spLocks noGrp="1"/>
          </p:cNvSpPr>
          <p:nvPr>
            <p:ph type="ftr" sz="quarter" idx="3"/>
          </p:nvPr>
        </p:nvSpPr>
        <p:spPr>
          <a:xfrm>
            <a:off x="5588503" y="6498962"/>
            <a:ext cx="3086101" cy="174372"/>
          </a:xfrm>
          <a:prstGeom prst="rect">
            <a:avLst/>
          </a:prstGeom>
        </p:spPr>
        <p:txBody>
          <a:bodyPr vert="horz" lIns="0" tIns="0" rIns="0" bIns="0" rtlCol="0" anchor="ctr"/>
          <a:lstStyle>
            <a:lvl1pPr algn="r">
              <a:defRPr sz="9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617204" y="6225627"/>
            <a:ext cx="2057400" cy="205224"/>
          </a:xfrm>
          <a:prstGeom prst="rect">
            <a:avLst/>
          </a:prstGeom>
        </p:spPr>
        <p:txBody>
          <a:bodyPr lIns="0" tIns="0" rIns="0" bIns="0" anchor="ctr" anchorCtr="0"/>
          <a:lstStyle>
            <a:lvl1pPr algn="r">
              <a:defRPr lang="en-GB" sz="900" smtClean="0">
                <a:solidFill>
                  <a:schemeClr val="bg1"/>
                </a:solidFill>
              </a:defRPr>
            </a:lvl1p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2119730317"/>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Lst>
  <p:hf hdr="0" ftr="0" dt="0"/>
  <p:txStyles>
    <p:titleStyle>
      <a:lvl1pPr algn="l" defTabSz="864006" rtl="0" eaLnBrk="1" latinLnBrk="0" hangingPunct="1">
        <a:lnSpc>
          <a:spcPct val="85000"/>
        </a:lnSpc>
        <a:spcBef>
          <a:spcPct val="0"/>
        </a:spcBef>
        <a:buNone/>
        <a:defRPr sz="2800" kern="1200">
          <a:solidFill>
            <a:schemeClr val="accent1"/>
          </a:solidFill>
          <a:latin typeface="+mj-lt"/>
          <a:ea typeface="+mj-ea"/>
          <a:cs typeface="+mj-cs"/>
        </a:defRPr>
      </a:lvl1pPr>
    </p:titleStyle>
    <p:bodyStyle>
      <a:lvl1pPr marL="216001" indent="-216001" algn="l" defTabSz="864006" rtl="0" eaLnBrk="1" latinLnBrk="0" hangingPunct="1">
        <a:lnSpc>
          <a:spcPct val="95000"/>
        </a:lnSpc>
        <a:spcBef>
          <a:spcPts val="945"/>
        </a:spcBef>
        <a:buFont typeface="Arial" panose="020B0604020202020204" pitchFamily="34" charset="0"/>
        <a:buChar char="•"/>
        <a:defRPr sz="1800" kern="1200">
          <a:solidFill>
            <a:schemeClr val="tx1"/>
          </a:solidFill>
          <a:latin typeface="+mn-lt"/>
          <a:ea typeface="+mn-ea"/>
          <a:cs typeface="+mn-cs"/>
        </a:defRPr>
      </a:lvl1pPr>
      <a:lvl2pPr marL="648004" indent="-216001" algn="l" defTabSz="864006" rtl="0" eaLnBrk="1" latinLnBrk="0" hangingPunct="1">
        <a:lnSpc>
          <a:spcPct val="95000"/>
        </a:lnSpc>
        <a:spcBef>
          <a:spcPts val="472"/>
        </a:spcBef>
        <a:buFont typeface="Arial" panose="020B0604020202020204" pitchFamily="34" charset="0"/>
        <a:buChar char="•"/>
        <a:defRPr sz="1600" kern="1200">
          <a:solidFill>
            <a:schemeClr val="tx1"/>
          </a:solidFill>
          <a:latin typeface="+mn-lt"/>
          <a:ea typeface="+mn-ea"/>
          <a:cs typeface="+mn-cs"/>
        </a:defRPr>
      </a:lvl2pPr>
      <a:lvl3pPr marL="1080007"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3pPr>
      <a:lvl4pPr marL="1512010"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4pPr>
      <a:lvl5pPr marL="1944013"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5pPr>
      <a:lvl6pPr marL="2376016"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6pPr>
      <a:lvl7pPr marL="2808020"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7pPr>
      <a:lvl8pPr marL="3240022"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8pPr>
      <a:lvl9pPr marL="3672025"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9pPr>
    </p:bodyStyle>
    <p:otherStyle>
      <a:defPPr>
        <a:defRPr lang="en-US"/>
      </a:defPPr>
      <a:lvl1pPr marL="0" algn="l" defTabSz="864006" rtl="0" eaLnBrk="1" latinLnBrk="0" hangingPunct="1">
        <a:defRPr sz="1701" kern="1200">
          <a:solidFill>
            <a:schemeClr val="tx1"/>
          </a:solidFill>
          <a:latin typeface="+mn-lt"/>
          <a:ea typeface="+mn-ea"/>
          <a:cs typeface="+mn-cs"/>
        </a:defRPr>
      </a:lvl1pPr>
      <a:lvl2pPr marL="432003" algn="l" defTabSz="864006" rtl="0" eaLnBrk="1" latinLnBrk="0" hangingPunct="1">
        <a:defRPr sz="1701" kern="1200">
          <a:solidFill>
            <a:schemeClr val="tx1"/>
          </a:solidFill>
          <a:latin typeface="+mn-lt"/>
          <a:ea typeface="+mn-ea"/>
          <a:cs typeface="+mn-cs"/>
        </a:defRPr>
      </a:lvl2pPr>
      <a:lvl3pPr marL="864006" algn="l" defTabSz="864006" rtl="0" eaLnBrk="1" latinLnBrk="0" hangingPunct="1">
        <a:defRPr sz="1701" kern="1200">
          <a:solidFill>
            <a:schemeClr val="tx1"/>
          </a:solidFill>
          <a:latin typeface="+mn-lt"/>
          <a:ea typeface="+mn-ea"/>
          <a:cs typeface="+mn-cs"/>
        </a:defRPr>
      </a:lvl3pPr>
      <a:lvl4pPr marL="1296009" algn="l" defTabSz="864006" rtl="0" eaLnBrk="1" latinLnBrk="0" hangingPunct="1">
        <a:defRPr sz="1701" kern="1200">
          <a:solidFill>
            <a:schemeClr val="tx1"/>
          </a:solidFill>
          <a:latin typeface="+mn-lt"/>
          <a:ea typeface="+mn-ea"/>
          <a:cs typeface="+mn-cs"/>
        </a:defRPr>
      </a:lvl4pPr>
      <a:lvl5pPr marL="1728011" algn="l" defTabSz="864006" rtl="0" eaLnBrk="1" latinLnBrk="0" hangingPunct="1">
        <a:defRPr sz="1701" kern="1200">
          <a:solidFill>
            <a:schemeClr val="tx1"/>
          </a:solidFill>
          <a:latin typeface="+mn-lt"/>
          <a:ea typeface="+mn-ea"/>
          <a:cs typeface="+mn-cs"/>
        </a:defRPr>
      </a:lvl5pPr>
      <a:lvl6pPr marL="2160014" algn="l" defTabSz="864006" rtl="0" eaLnBrk="1" latinLnBrk="0" hangingPunct="1">
        <a:defRPr sz="1701" kern="1200">
          <a:solidFill>
            <a:schemeClr val="tx1"/>
          </a:solidFill>
          <a:latin typeface="+mn-lt"/>
          <a:ea typeface="+mn-ea"/>
          <a:cs typeface="+mn-cs"/>
        </a:defRPr>
      </a:lvl6pPr>
      <a:lvl7pPr marL="2592018" algn="l" defTabSz="864006" rtl="0" eaLnBrk="1" latinLnBrk="0" hangingPunct="1">
        <a:defRPr sz="1701" kern="1200">
          <a:solidFill>
            <a:schemeClr val="tx1"/>
          </a:solidFill>
          <a:latin typeface="+mn-lt"/>
          <a:ea typeface="+mn-ea"/>
          <a:cs typeface="+mn-cs"/>
        </a:defRPr>
      </a:lvl7pPr>
      <a:lvl8pPr marL="3024021" algn="l" defTabSz="864006" rtl="0" eaLnBrk="1" latinLnBrk="0" hangingPunct="1">
        <a:defRPr sz="1701" kern="1200">
          <a:solidFill>
            <a:schemeClr val="tx1"/>
          </a:solidFill>
          <a:latin typeface="+mn-lt"/>
          <a:ea typeface="+mn-ea"/>
          <a:cs typeface="+mn-cs"/>
        </a:defRPr>
      </a:lvl8pPr>
      <a:lvl9pPr marL="3456024" algn="l" defTabSz="864006" rtl="0" eaLnBrk="1" latinLnBrk="0" hangingPunct="1">
        <a:defRPr sz="17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016">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B4E6E-A2EB-4E65-A166-455E196FA2AA}"/>
              </a:ext>
            </a:extLst>
          </p:cNvPr>
          <p:cNvSpPr/>
          <p:nvPr userDrawn="1"/>
        </p:nvSpPr>
        <p:spPr>
          <a:xfrm>
            <a:off x="232389" y="6168224"/>
            <a:ext cx="8682223" cy="3200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9" name="TextBox 8">
            <a:extLst>
              <a:ext uri="{FF2B5EF4-FFF2-40B4-BE49-F238E27FC236}">
                <a16:creationId xmlns:a16="http://schemas.microsoft.com/office/drawing/2014/main" id="{FAD0ABC6-6740-4EE4-8D4D-DA1158D626F8}"/>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
        <p:nvSpPr>
          <p:cNvPr id="2" name="Title Placeholder 1"/>
          <p:cNvSpPr>
            <a:spLocks noGrp="1"/>
          </p:cNvSpPr>
          <p:nvPr>
            <p:ph type="title"/>
          </p:nvPr>
        </p:nvSpPr>
        <p:spPr>
          <a:xfrm>
            <a:off x="487637" y="392420"/>
            <a:ext cx="7088249" cy="491760"/>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487637" y="1764000"/>
            <a:ext cx="6377377" cy="3508376"/>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87637" y="6498962"/>
            <a:ext cx="2057400" cy="174372"/>
          </a:xfrm>
          <a:prstGeom prst="rect">
            <a:avLst/>
          </a:prstGeom>
        </p:spPr>
        <p:txBody>
          <a:bodyPr vert="horz" lIns="0" tIns="0" rIns="0" bIns="0" rtlCol="0" anchor="ctr"/>
          <a:lstStyle>
            <a:lvl1pPr algn="l">
              <a:defRPr sz="900">
                <a:solidFill>
                  <a:schemeClr val="tx1">
                    <a:tint val="75000"/>
                  </a:schemeClr>
                </a:solidFill>
              </a:defRPr>
            </a:lvl1pPr>
          </a:lstStyle>
          <a:p>
            <a:endParaRPr lang="en-GB" dirty="0"/>
          </a:p>
        </p:txBody>
      </p:sp>
      <p:sp>
        <p:nvSpPr>
          <p:cNvPr id="5" name="Footer Placeholder 4"/>
          <p:cNvSpPr>
            <a:spLocks noGrp="1"/>
          </p:cNvSpPr>
          <p:nvPr>
            <p:ph type="ftr" sz="quarter" idx="3"/>
          </p:nvPr>
        </p:nvSpPr>
        <p:spPr>
          <a:xfrm>
            <a:off x="5588503" y="6498962"/>
            <a:ext cx="3086101" cy="174372"/>
          </a:xfrm>
          <a:prstGeom prst="rect">
            <a:avLst/>
          </a:prstGeom>
        </p:spPr>
        <p:txBody>
          <a:bodyPr vert="horz" lIns="0" tIns="0" rIns="0" bIns="0" rtlCol="0" anchor="ctr"/>
          <a:lstStyle>
            <a:lvl1pPr algn="r">
              <a:defRPr sz="9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617204" y="6225627"/>
            <a:ext cx="2057400" cy="205224"/>
          </a:xfrm>
          <a:prstGeom prst="rect">
            <a:avLst/>
          </a:prstGeom>
        </p:spPr>
        <p:txBody>
          <a:bodyPr lIns="0" tIns="0" rIns="0" bIns="0" anchor="ctr" anchorCtr="0"/>
          <a:lstStyle>
            <a:lvl1pPr algn="r">
              <a:defRPr lang="en-GB" sz="900" smtClean="0">
                <a:solidFill>
                  <a:schemeClr val="bg1"/>
                </a:solidFill>
              </a:defRPr>
            </a:lvl1p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1649843962"/>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Lst>
  <p:hf hdr="0" ftr="0" dt="0"/>
  <p:txStyles>
    <p:titleStyle>
      <a:lvl1pPr algn="l" defTabSz="864006" rtl="0" eaLnBrk="1" latinLnBrk="0" hangingPunct="1">
        <a:lnSpc>
          <a:spcPct val="85000"/>
        </a:lnSpc>
        <a:spcBef>
          <a:spcPct val="0"/>
        </a:spcBef>
        <a:buNone/>
        <a:defRPr sz="2800" kern="1200">
          <a:solidFill>
            <a:schemeClr val="accent2"/>
          </a:solidFill>
          <a:latin typeface="+mj-lt"/>
          <a:ea typeface="+mj-ea"/>
          <a:cs typeface="+mj-cs"/>
        </a:defRPr>
      </a:lvl1pPr>
    </p:titleStyle>
    <p:bodyStyle>
      <a:lvl1pPr marL="216001" indent="-216001" algn="l" defTabSz="864006" rtl="0" eaLnBrk="1" latinLnBrk="0" hangingPunct="1">
        <a:lnSpc>
          <a:spcPct val="95000"/>
        </a:lnSpc>
        <a:spcBef>
          <a:spcPts val="945"/>
        </a:spcBef>
        <a:buFont typeface="Arial" panose="020B0604020202020204" pitchFamily="34" charset="0"/>
        <a:buChar char="•"/>
        <a:defRPr sz="1800" kern="1200">
          <a:solidFill>
            <a:schemeClr val="tx1"/>
          </a:solidFill>
          <a:latin typeface="+mn-lt"/>
          <a:ea typeface="+mn-ea"/>
          <a:cs typeface="+mn-cs"/>
        </a:defRPr>
      </a:lvl1pPr>
      <a:lvl2pPr marL="648004" indent="-216001" algn="l" defTabSz="864006" rtl="0" eaLnBrk="1" latinLnBrk="0" hangingPunct="1">
        <a:lnSpc>
          <a:spcPct val="95000"/>
        </a:lnSpc>
        <a:spcBef>
          <a:spcPts val="472"/>
        </a:spcBef>
        <a:buFont typeface="Arial" panose="020B0604020202020204" pitchFamily="34" charset="0"/>
        <a:buChar char="•"/>
        <a:defRPr sz="1600" kern="1200">
          <a:solidFill>
            <a:schemeClr val="tx1"/>
          </a:solidFill>
          <a:latin typeface="+mn-lt"/>
          <a:ea typeface="+mn-ea"/>
          <a:cs typeface="+mn-cs"/>
        </a:defRPr>
      </a:lvl2pPr>
      <a:lvl3pPr marL="1080007"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3pPr>
      <a:lvl4pPr marL="1512010"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4pPr>
      <a:lvl5pPr marL="1944013"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5pPr>
      <a:lvl6pPr marL="2376016"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6pPr>
      <a:lvl7pPr marL="2808020"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7pPr>
      <a:lvl8pPr marL="3240022"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8pPr>
      <a:lvl9pPr marL="3672025"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9pPr>
    </p:bodyStyle>
    <p:otherStyle>
      <a:defPPr>
        <a:defRPr lang="en-US"/>
      </a:defPPr>
      <a:lvl1pPr marL="0" algn="l" defTabSz="864006" rtl="0" eaLnBrk="1" latinLnBrk="0" hangingPunct="1">
        <a:defRPr sz="1701" kern="1200">
          <a:solidFill>
            <a:schemeClr val="tx1"/>
          </a:solidFill>
          <a:latin typeface="+mn-lt"/>
          <a:ea typeface="+mn-ea"/>
          <a:cs typeface="+mn-cs"/>
        </a:defRPr>
      </a:lvl1pPr>
      <a:lvl2pPr marL="432003" algn="l" defTabSz="864006" rtl="0" eaLnBrk="1" latinLnBrk="0" hangingPunct="1">
        <a:defRPr sz="1701" kern="1200">
          <a:solidFill>
            <a:schemeClr val="tx1"/>
          </a:solidFill>
          <a:latin typeface="+mn-lt"/>
          <a:ea typeface="+mn-ea"/>
          <a:cs typeface="+mn-cs"/>
        </a:defRPr>
      </a:lvl2pPr>
      <a:lvl3pPr marL="864006" algn="l" defTabSz="864006" rtl="0" eaLnBrk="1" latinLnBrk="0" hangingPunct="1">
        <a:defRPr sz="1701" kern="1200">
          <a:solidFill>
            <a:schemeClr val="tx1"/>
          </a:solidFill>
          <a:latin typeface="+mn-lt"/>
          <a:ea typeface="+mn-ea"/>
          <a:cs typeface="+mn-cs"/>
        </a:defRPr>
      </a:lvl3pPr>
      <a:lvl4pPr marL="1296009" algn="l" defTabSz="864006" rtl="0" eaLnBrk="1" latinLnBrk="0" hangingPunct="1">
        <a:defRPr sz="1701" kern="1200">
          <a:solidFill>
            <a:schemeClr val="tx1"/>
          </a:solidFill>
          <a:latin typeface="+mn-lt"/>
          <a:ea typeface="+mn-ea"/>
          <a:cs typeface="+mn-cs"/>
        </a:defRPr>
      </a:lvl4pPr>
      <a:lvl5pPr marL="1728011" algn="l" defTabSz="864006" rtl="0" eaLnBrk="1" latinLnBrk="0" hangingPunct="1">
        <a:defRPr sz="1701" kern="1200">
          <a:solidFill>
            <a:schemeClr val="tx1"/>
          </a:solidFill>
          <a:latin typeface="+mn-lt"/>
          <a:ea typeface="+mn-ea"/>
          <a:cs typeface="+mn-cs"/>
        </a:defRPr>
      </a:lvl5pPr>
      <a:lvl6pPr marL="2160014" algn="l" defTabSz="864006" rtl="0" eaLnBrk="1" latinLnBrk="0" hangingPunct="1">
        <a:defRPr sz="1701" kern="1200">
          <a:solidFill>
            <a:schemeClr val="tx1"/>
          </a:solidFill>
          <a:latin typeface="+mn-lt"/>
          <a:ea typeface="+mn-ea"/>
          <a:cs typeface="+mn-cs"/>
        </a:defRPr>
      </a:lvl6pPr>
      <a:lvl7pPr marL="2592018" algn="l" defTabSz="864006" rtl="0" eaLnBrk="1" latinLnBrk="0" hangingPunct="1">
        <a:defRPr sz="1701" kern="1200">
          <a:solidFill>
            <a:schemeClr val="tx1"/>
          </a:solidFill>
          <a:latin typeface="+mn-lt"/>
          <a:ea typeface="+mn-ea"/>
          <a:cs typeface="+mn-cs"/>
        </a:defRPr>
      </a:lvl7pPr>
      <a:lvl8pPr marL="3024021" algn="l" defTabSz="864006" rtl="0" eaLnBrk="1" latinLnBrk="0" hangingPunct="1">
        <a:defRPr sz="1701" kern="1200">
          <a:solidFill>
            <a:schemeClr val="tx1"/>
          </a:solidFill>
          <a:latin typeface="+mn-lt"/>
          <a:ea typeface="+mn-ea"/>
          <a:cs typeface="+mn-cs"/>
        </a:defRPr>
      </a:lvl8pPr>
      <a:lvl9pPr marL="3456024" algn="l" defTabSz="864006" rtl="0" eaLnBrk="1" latinLnBrk="0" hangingPunct="1">
        <a:defRPr sz="17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016">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B4E6E-A2EB-4E65-A166-455E196FA2AA}"/>
              </a:ext>
            </a:extLst>
          </p:cNvPr>
          <p:cNvSpPr/>
          <p:nvPr userDrawn="1"/>
        </p:nvSpPr>
        <p:spPr>
          <a:xfrm>
            <a:off x="232389" y="6168224"/>
            <a:ext cx="8682223" cy="3200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9" name="TextBox 8">
            <a:extLst>
              <a:ext uri="{FF2B5EF4-FFF2-40B4-BE49-F238E27FC236}">
                <a16:creationId xmlns:a16="http://schemas.microsoft.com/office/drawing/2014/main" id="{FAD0ABC6-6740-4EE4-8D4D-DA1158D626F8}"/>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
        <p:nvSpPr>
          <p:cNvPr id="2" name="Title Placeholder 1"/>
          <p:cNvSpPr>
            <a:spLocks noGrp="1"/>
          </p:cNvSpPr>
          <p:nvPr>
            <p:ph type="title"/>
          </p:nvPr>
        </p:nvSpPr>
        <p:spPr>
          <a:xfrm>
            <a:off x="487637" y="392420"/>
            <a:ext cx="7088249" cy="491760"/>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487637" y="1764000"/>
            <a:ext cx="6377377" cy="3508376"/>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87637" y="6498962"/>
            <a:ext cx="2057400" cy="174372"/>
          </a:xfrm>
          <a:prstGeom prst="rect">
            <a:avLst/>
          </a:prstGeom>
        </p:spPr>
        <p:txBody>
          <a:bodyPr vert="horz" lIns="0" tIns="0" rIns="0" bIns="0" rtlCol="0" anchor="ctr"/>
          <a:lstStyle>
            <a:lvl1pPr algn="l">
              <a:defRPr sz="900">
                <a:solidFill>
                  <a:schemeClr val="tx1">
                    <a:tint val="75000"/>
                  </a:schemeClr>
                </a:solidFill>
              </a:defRPr>
            </a:lvl1pPr>
          </a:lstStyle>
          <a:p>
            <a:endParaRPr lang="en-GB" dirty="0"/>
          </a:p>
        </p:txBody>
      </p:sp>
      <p:sp>
        <p:nvSpPr>
          <p:cNvPr id="5" name="Footer Placeholder 4"/>
          <p:cNvSpPr>
            <a:spLocks noGrp="1"/>
          </p:cNvSpPr>
          <p:nvPr>
            <p:ph type="ftr" sz="quarter" idx="3"/>
          </p:nvPr>
        </p:nvSpPr>
        <p:spPr>
          <a:xfrm>
            <a:off x="5588503" y="6498962"/>
            <a:ext cx="3086101" cy="174372"/>
          </a:xfrm>
          <a:prstGeom prst="rect">
            <a:avLst/>
          </a:prstGeom>
        </p:spPr>
        <p:txBody>
          <a:bodyPr vert="horz" lIns="0" tIns="0" rIns="0" bIns="0" rtlCol="0" anchor="ctr"/>
          <a:lstStyle>
            <a:lvl1pPr algn="r">
              <a:defRPr sz="9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617204" y="6225627"/>
            <a:ext cx="2057400" cy="205224"/>
          </a:xfrm>
          <a:prstGeom prst="rect">
            <a:avLst/>
          </a:prstGeom>
        </p:spPr>
        <p:txBody>
          <a:bodyPr lIns="0" tIns="0" rIns="0" bIns="0" anchor="ctr" anchorCtr="0"/>
          <a:lstStyle>
            <a:lvl1pPr algn="r">
              <a:defRPr lang="en-GB" sz="900" smtClean="0">
                <a:solidFill>
                  <a:schemeClr val="bg1"/>
                </a:solidFill>
              </a:defRPr>
            </a:lvl1p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762911940"/>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Lst>
  <p:hf hdr="0" ftr="0" dt="0"/>
  <p:txStyles>
    <p:titleStyle>
      <a:lvl1pPr algn="l" defTabSz="864006" rtl="0" eaLnBrk="1" latinLnBrk="0" hangingPunct="1">
        <a:lnSpc>
          <a:spcPct val="85000"/>
        </a:lnSpc>
        <a:spcBef>
          <a:spcPct val="0"/>
        </a:spcBef>
        <a:buNone/>
        <a:defRPr sz="2800" kern="1200">
          <a:solidFill>
            <a:schemeClr val="accent3"/>
          </a:solidFill>
          <a:latin typeface="+mj-lt"/>
          <a:ea typeface="+mj-ea"/>
          <a:cs typeface="+mj-cs"/>
        </a:defRPr>
      </a:lvl1pPr>
    </p:titleStyle>
    <p:bodyStyle>
      <a:lvl1pPr marL="216001" indent="-216001" algn="l" defTabSz="864006" rtl="0" eaLnBrk="1" latinLnBrk="0" hangingPunct="1">
        <a:lnSpc>
          <a:spcPct val="95000"/>
        </a:lnSpc>
        <a:spcBef>
          <a:spcPts val="945"/>
        </a:spcBef>
        <a:buFont typeface="Arial" panose="020B0604020202020204" pitchFamily="34" charset="0"/>
        <a:buChar char="•"/>
        <a:defRPr sz="1800" kern="1200">
          <a:solidFill>
            <a:schemeClr val="tx1"/>
          </a:solidFill>
          <a:latin typeface="+mn-lt"/>
          <a:ea typeface="+mn-ea"/>
          <a:cs typeface="+mn-cs"/>
        </a:defRPr>
      </a:lvl1pPr>
      <a:lvl2pPr marL="648004" indent="-216001" algn="l" defTabSz="864006" rtl="0" eaLnBrk="1" latinLnBrk="0" hangingPunct="1">
        <a:lnSpc>
          <a:spcPct val="95000"/>
        </a:lnSpc>
        <a:spcBef>
          <a:spcPts val="472"/>
        </a:spcBef>
        <a:buFont typeface="Arial" panose="020B0604020202020204" pitchFamily="34" charset="0"/>
        <a:buChar char="•"/>
        <a:defRPr sz="1600" kern="1200">
          <a:solidFill>
            <a:schemeClr val="tx1"/>
          </a:solidFill>
          <a:latin typeface="+mn-lt"/>
          <a:ea typeface="+mn-ea"/>
          <a:cs typeface="+mn-cs"/>
        </a:defRPr>
      </a:lvl2pPr>
      <a:lvl3pPr marL="1080007"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3pPr>
      <a:lvl4pPr marL="1512010"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4pPr>
      <a:lvl5pPr marL="1944013"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5pPr>
      <a:lvl6pPr marL="2376016"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6pPr>
      <a:lvl7pPr marL="2808020"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7pPr>
      <a:lvl8pPr marL="3240022"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8pPr>
      <a:lvl9pPr marL="3672025"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9pPr>
    </p:bodyStyle>
    <p:otherStyle>
      <a:defPPr>
        <a:defRPr lang="en-US"/>
      </a:defPPr>
      <a:lvl1pPr marL="0" algn="l" defTabSz="864006" rtl="0" eaLnBrk="1" latinLnBrk="0" hangingPunct="1">
        <a:defRPr sz="1701" kern="1200">
          <a:solidFill>
            <a:schemeClr val="tx1"/>
          </a:solidFill>
          <a:latin typeface="+mn-lt"/>
          <a:ea typeface="+mn-ea"/>
          <a:cs typeface="+mn-cs"/>
        </a:defRPr>
      </a:lvl1pPr>
      <a:lvl2pPr marL="432003" algn="l" defTabSz="864006" rtl="0" eaLnBrk="1" latinLnBrk="0" hangingPunct="1">
        <a:defRPr sz="1701" kern="1200">
          <a:solidFill>
            <a:schemeClr val="tx1"/>
          </a:solidFill>
          <a:latin typeface="+mn-lt"/>
          <a:ea typeface="+mn-ea"/>
          <a:cs typeface="+mn-cs"/>
        </a:defRPr>
      </a:lvl2pPr>
      <a:lvl3pPr marL="864006" algn="l" defTabSz="864006" rtl="0" eaLnBrk="1" latinLnBrk="0" hangingPunct="1">
        <a:defRPr sz="1701" kern="1200">
          <a:solidFill>
            <a:schemeClr val="tx1"/>
          </a:solidFill>
          <a:latin typeface="+mn-lt"/>
          <a:ea typeface="+mn-ea"/>
          <a:cs typeface="+mn-cs"/>
        </a:defRPr>
      </a:lvl3pPr>
      <a:lvl4pPr marL="1296009" algn="l" defTabSz="864006" rtl="0" eaLnBrk="1" latinLnBrk="0" hangingPunct="1">
        <a:defRPr sz="1701" kern="1200">
          <a:solidFill>
            <a:schemeClr val="tx1"/>
          </a:solidFill>
          <a:latin typeface="+mn-lt"/>
          <a:ea typeface="+mn-ea"/>
          <a:cs typeface="+mn-cs"/>
        </a:defRPr>
      </a:lvl4pPr>
      <a:lvl5pPr marL="1728011" algn="l" defTabSz="864006" rtl="0" eaLnBrk="1" latinLnBrk="0" hangingPunct="1">
        <a:defRPr sz="1701" kern="1200">
          <a:solidFill>
            <a:schemeClr val="tx1"/>
          </a:solidFill>
          <a:latin typeface="+mn-lt"/>
          <a:ea typeface="+mn-ea"/>
          <a:cs typeface="+mn-cs"/>
        </a:defRPr>
      </a:lvl5pPr>
      <a:lvl6pPr marL="2160014" algn="l" defTabSz="864006" rtl="0" eaLnBrk="1" latinLnBrk="0" hangingPunct="1">
        <a:defRPr sz="1701" kern="1200">
          <a:solidFill>
            <a:schemeClr val="tx1"/>
          </a:solidFill>
          <a:latin typeface="+mn-lt"/>
          <a:ea typeface="+mn-ea"/>
          <a:cs typeface="+mn-cs"/>
        </a:defRPr>
      </a:lvl6pPr>
      <a:lvl7pPr marL="2592018" algn="l" defTabSz="864006" rtl="0" eaLnBrk="1" latinLnBrk="0" hangingPunct="1">
        <a:defRPr sz="1701" kern="1200">
          <a:solidFill>
            <a:schemeClr val="tx1"/>
          </a:solidFill>
          <a:latin typeface="+mn-lt"/>
          <a:ea typeface="+mn-ea"/>
          <a:cs typeface="+mn-cs"/>
        </a:defRPr>
      </a:lvl7pPr>
      <a:lvl8pPr marL="3024021" algn="l" defTabSz="864006" rtl="0" eaLnBrk="1" latinLnBrk="0" hangingPunct="1">
        <a:defRPr sz="1701" kern="1200">
          <a:solidFill>
            <a:schemeClr val="tx1"/>
          </a:solidFill>
          <a:latin typeface="+mn-lt"/>
          <a:ea typeface="+mn-ea"/>
          <a:cs typeface="+mn-cs"/>
        </a:defRPr>
      </a:lvl8pPr>
      <a:lvl9pPr marL="3456024" algn="l" defTabSz="864006" rtl="0" eaLnBrk="1" latinLnBrk="0" hangingPunct="1">
        <a:defRPr sz="17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016">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B4E6E-A2EB-4E65-A166-455E196FA2AA}"/>
              </a:ext>
            </a:extLst>
          </p:cNvPr>
          <p:cNvSpPr/>
          <p:nvPr userDrawn="1"/>
        </p:nvSpPr>
        <p:spPr>
          <a:xfrm>
            <a:off x="232389" y="6168224"/>
            <a:ext cx="8682223" cy="32003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9" name="TextBox 8">
            <a:extLst>
              <a:ext uri="{FF2B5EF4-FFF2-40B4-BE49-F238E27FC236}">
                <a16:creationId xmlns:a16="http://schemas.microsoft.com/office/drawing/2014/main" id="{FAD0ABC6-6740-4EE4-8D4D-DA1158D626F8}"/>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
        <p:nvSpPr>
          <p:cNvPr id="2" name="Title Placeholder 1"/>
          <p:cNvSpPr>
            <a:spLocks noGrp="1"/>
          </p:cNvSpPr>
          <p:nvPr>
            <p:ph type="title"/>
          </p:nvPr>
        </p:nvSpPr>
        <p:spPr>
          <a:xfrm>
            <a:off x="487637" y="392420"/>
            <a:ext cx="7088249" cy="491760"/>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487637" y="1764000"/>
            <a:ext cx="6377377" cy="3508376"/>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87637" y="6498962"/>
            <a:ext cx="2057400" cy="174372"/>
          </a:xfrm>
          <a:prstGeom prst="rect">
            <a:avLst/>
          </a:prstGeom>
        </p:spPr>
        <p:txBody>
          <a:bodyPr vert="horz" lIns="0" tIns="0" rIns="0" bIns="0" rtlCol="0" anchor="ctr"/>
          <a:lstStyle>
            <a:lvl1pPr algn="l">
              <a:defRPr sz="900">
                <a:solidFill>
                  <a:schemeClr val="tx1">
                    <a:tint val="75000"/>
                  </a:schemeClr>
                </a:solidFill>
              </a:defRPr>
            </a:lvl1pPr>
          </a:lstStyle>
          <a:p>
            <a:endParaRPr lang="en-GB" dirty="0"/>
          </a:p>
        </p:txBody>
      </p:sp>
      <p:sp>
        <p:nvSpPr>
          <p:cNvPr id="5" name="Footer Placeholder 4"/>
          <p:cNvSpPr>
            <a:spLocks noGrp="1"/>
          </p:cNvSpPr>
          <p:nvPr>
            <p:ph type="ftr" sz="quarter" idx="3"/>
          </p:nvPr>
        </p:nvSpPr>
        <p:spPr>
          <a:xfrm>
            <a:off x="5588503" y="6498962"/>
            <a:ext cx="3086101" cy="174372"/>
          </a:xfrm>
          <a:prstGeom prst="rect">
            <a:avLst/>
          </a:prstGeom>
        </p:spPr>
        <p:txBody>
          <a:bodyPr vert="horz" lIns="0" tIns="0" rIns="0" bIns="0" rtlCol="0" anchor="ctr"/>
          <a:lstStyle>
            <a:lvl1pPr algn="r">
              <a:defRPr sz="9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617204" y="6225627"/>
            <a:ext cx="2057400" cy="205224"/>
          </a:xfrm>
          <a:prstGeom prst="rect">
            <a:avLst/>
          </a:prstGeom>
        </p:spPr>
        <p:txBody>
          <a:bodyPr lIns="0" tIns="0" rIns="0" bIns="0" anchor="ctr" anchorCtr="0"/>
          <a:lstStyle>
            <a:lvl1pPr algn="r">
              <a:defRPr lang="en-GB" sz="900" smtClean="0">
                <a:solidFill>
                  <a:schemeClr val="bg1"/>
                </a:solidFill>
              </a:defRPr>
            </a:lvl1p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1066447930"/>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Lst>
  <p:hf hdr="0" ftr="0" dt="0"/>
  <p:txStyles>
    <p:titleStyle>
      <a:lvl1pPr algn="l" defTabSz="864006" rtl="0" eaLnBrk="1" latinLnBrk="0" hangingPunct="1">
        <a:lnSpc>
          <a:spcPct val="85000"/>
        </a:lnSpc>
        <a:spcBef>
          <a:spcPct val="0"/>
        </a:spcBef>
        <a:buNone/>
        <a:defRPr sz="2800" kern="1200">
          <a:solidFill>
            <a:schemeClr val="accent4"/>
          </a:solidFill>
          <a:latin typeface="+mj-lt"/>
          <a:ea typeface="+mj-ea"/>
          <a:cs typeface="+mj-cs"/>
        </a:defRPr>
      </a:lvl1pPr>
    </p:titleStyle>
    <p:bodyStyle>
      <a:lvl1pPr marL="216001" indent="-216001" algn="l" defTabSz="864006" rtl="0" eaLnBrk="1" latinLnBrk="0" hangingPunct="1">
        <a:lnSpc>
          <a:spcPct val="95000"/>
        </a:lnSpc>
        <a:spcBef>
          <a:spcPts val="945"/>
        </a:spcBef>
        <a:buFont typeface="Arial" panose="020B0604020202020204" pitchFamily="34" charset="0"/>
        <a:buChar char="•"/>
        <a:defRPr sz="1800" kern="1200">
          <a:solidFill>
            <a:schemeClr val="tx1"/>
          </a:solidFill>
          <a:latin typeface="+mn-lt"/>
          <a:ea typeface="+mn-ea"/>
          <a:cs typeface="+mn-cs"/>
        </a:defRPr>
      </a:lvl1pPr>
      <a:lvl2pPr marL="648004" indent="-216001" algn="l" defTabSz="864006" rtl="0" eaLnBrk="1" latinLnBrk="0" hangingPunct="1">
        <a:lnSpc>
          <a:spcPct val="95000"/>
        </a:lnSpc>
        <a:spcBef>
          <a:spcPts val="472"/>
        </a:spcBef>
        <a:buFont typeface="Arial" panose="020B0604020202020204" pitchFamily="34" charset="0"/>
        <a:buChar char="•"/>
        <a:defRPr sz="1600" kern="1200">
          <a:solidFill>
            <a:schemeClr val="tx1"/>
          </a:solidFill>
          <a:latin typeface="+mn-lt"/>
          <a:ea typeface="+mn-ea"/>
          <a:cs typeface="+mn-cs"/>
        </a:defRPr>
      </a:lvl2pPr>
      <a:lvl3pPr marL="1080007"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3pPr>
      <a:lvl4pPr marL="1512010"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4pPr>
      <a:lvl5pPr marL="1944013"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5pPr>
      <a:lvl6pPr marL="2376016"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6pPr>
      <a:lvl7pPr marL="2808020"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7pPr>
      <a:lvl8pPr marL="3240022"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8pPr>
      <a:lvl9pPr marL="3672025"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9pPr>
    </p:bodyStyle>
    <p:otherStyle>
      <a:defPPr>
        <a:defRPr lang="en-US"/>
      </a:defPPr>
      <a:lvl1pPr marL="0" algn="l" defTabSz="864006" rtl="0" eaLnBrk="1" latinLnBrk="0" hangingPunct="1">
        <a:defRPr sz="1701" kern="1200">
          <a:solidFill>
            <a:schemeClr val="tx1"/>
          </a:solidFill>
          <a:latin typeface="+mn-lt"/>
          <a:ea typeface="+mn-ea"/>
          <a:cs typeface="+mn-cs"/>
        </a:defRPr>
      </a:lvl1pPr>
      <a:lvl2pPr marL="432003" algn="l" defTabSz="864006" rtl="0" eaLnBrk="1" latinLnBrk="0" hangingPunct="1">
        <a:defRPr sz="1701" kern="1200">
          <a:solidFill>
            <a:schemeClr val="tx1"/>
          </a:solidFill>
          <a:latin typeface="+mn-lt"/>
          <a:ea typeface="+mn-ea"/>
          <a:cs typeface="+mn-cs"/>
        </a:defRPr>
      </a:lvl2pPr>
      <a:lvl3pPr marL="864006" algn="l" defTabSz="864006" rtl="0" eaLnBrk="1" latinLnBrk="0" hangingPunct="1">
        <a:defRPr sz="1701" kern="1200">
          <a:solidFill>
            <a:schemeClr val="tx1"/>
          </a:solidFill>
          <a:latin typeface="+mn-lt"/>
          <a:ea typeface="+mn-ea"/>
          <a:cs typeface="+mn-cs"/>
        </a:defRPr>
      </a:lvl3pPr>
      <a:lvl4pPr marL="1296009" algn="l" defTabSz="864006" rtl="0" eaLnBrk="1" latinLnBrk="0" hangingPunct="1">
        <a:defRPr sz="1701" kern="1200">
          <a:solidFill>
            <a:schemeClr val="tx1"/>
          </a:solidFill>
          <a:latin typeface="+mn-lt"/>
          <a:ea typeface="+mn-ea"/>
          <a:cs typeface="+mn-cs"/>
        </a:defRPr>
      </a:lvl4pPr>
      <a:lvl5pPr marL="1728011" algn="l" defTabSz="864006" rtl="0" eaLnBrk="1" latinLnBrk="0" hangingPunct="1">
        <a:defRPr sz="1701" kern="1200">
          <a:solidFill>
            <a:schemeClr val="tx1"/>
          </a:solidFill>
          <a:latin typeface="+mn-lt"/>
          <a:ea typeface="+mn-ea"/>
          <a:cs typeface="+mn-cs"/>
        </a:defRPr>
      </a:lvl5pPr>
      <a:lvl6pPr marL="2160014" algn="l" defTabSz="864006" rtl="0" eaLnBrk="1" latinLnBrk="0" hangingPunct="1">
        <a:defRPr sz="1701" kern="1200">
          <a:solidFill>
            <a:schemeClr val="tx1"/>
          </a:solidFill>
          <a:latin typeface="+mn-lt"/>
          <a:ea typeface="+mn-ea"/>
          <a:cs typeface="+mn-cs"/>
        </a:defRPr>
      </a:lvl6pPr>
      <a:lvl7pPr marL="2592018" algn="l" defTabSz="864006" rtl="0" eaLnBrk="1" latinLnBrk="0" hangingPunct="1">
        <a:defRPr sz="1701" kern="1200">
          <a:solidFill>
            <a:schemeClr val="tx1"/>
          </a:solidFill>
          <a:latin typeface="+mn-lt"/>
          <a:ea typeface="+mn-ea"/>
          <a:cs typeface="+mn-cs"/>
        </a:defRPr>
      </a:lvl7pPr>
      <a:lvl8pPr marL="3024021" algn="l" defTabSz="864006" rtl="0" eaLnBrk="1" latinLnBrk="0" hangingPunct="1">
        <a:defRPr sz="1701" kern="1200">
          <a:solidFill>
            <a:schemeClr val="tx1"/>
          </a:solidFill>
          <a:latin typeface="+mn-lt"/>
          <a:ea typeface="+mn-ea"/>
          <a:cs typeface="+mn-cs"/>
        </a:defRPr>
      </a:lvl8pPr>
      <a:lvl9pPr marL="3456024" algn="l" defTabSz="864006" rtl="0" eaLnBrk="1" latinLnBrk="0" hangingPunct="1">
        <a:defRPr sz="17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016">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B4E6E-A2EB-4E65-A166-455E196FA2AA}"/>
              </a:ext>
            </a:extLst>
          </p:cNvPr>
          <p:cNvSpPr/>
          <p:nvPr userDrawn="1"/>
        </p:nvSpPr>
        <p:spPr>
          <a:xfrm>
            <a:off x="232389" y="6168224"/>
            <a:ext cx="8682223" cy="32003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402" tIns="43201" rIns="86402" bIns="43201" numCol="1" spcCol="0" rtlCol="0" fromWordArt="0" anchor="ctr" anchorCtr="0" forceAA="0" compatLnSpc="1">
            <a:prstTxWarp prst="textNoShape">
              <a:avLst/>
            </a:prstTxWarp>
            <a:noAutofit/>
          </a:bodyPr>
          <a:lstStyle/>
          <a:p>
            <a:pPr algn="ctr"/>
            <a:endParaRPr lang="en-GB" sz="1607" dirty="0"/>
          </a:p>
        </p:txBody>
      </p:sp>
      <p:sp>
        <p:nvSpPr>
          <p:cNvPr id="9" name="TextBox 8">
            <a:extLst>
              <a:ext uri="{FF2B5EF4-FFF2-40B4-BE49-F238E27FC236}">
                <a16:creationId xmlns:a16="http://schemas.microsoft.com/office/drawing/2014/main" id="{FAD0ABC6-6740-4EE4-8D4D-DA1158D626F8}"/>
              </a:ext>
            </a:extLst>
          </p:cNvPr>
          <p:cNvSpPr txBox="1"/>
          <p:nvPr userDrawn="1"/>
        </p:nvSpPr>
        <p:spPr>
          <a:xfrm>
            <a:off x="487637" y="6282520"/>
            <a:ext cx="1281021" cy="104391"/>
          </a:xfrm>
          <a:prstGeom prst="rect">
            <a:avLst/>
          </a:prstGeom>
          <a:noFill/>
        </p:spPr>
        <p:txBody>
          <a:bodyPr wrap="square" lIns="0" tIns="0" rIns="0" bIns="0" rtlCol="0" anchor="ctr">
            <a:noAutofit/>
          </a:bodyPr>
          <a:lstStyle/>
          <a:p>
            <a:pPr algn="l"/>
            <a:r>
              <a:rPr lang="en-GB" sz="900" b="0" i="0" u="none" strike="noStrike" kern="1200" baseline="0" dirty="0">
                <a:solidFill>
                  <a:schemeClr val="bg1"/>
                </a:solidFill>
                <a:latin typeface="+mn-lt"/>
                <a:ea typeface="+mn-ea"/>
                <a:cs typeface="+mn-cs"/>
              </a:rPr>
              <a:t>www.doncaster.gov.uk</a:t>
            </a:r>
            <a:endParaRPr lang="en-GB" sz="900" dirty="0">
              <a:solidFill>
                <a:schemeClr val="bg1"/>
              </a:solidFill>
            </a:endParaRPr>
          </a:p>
        </p:txBody>
      </p:sp>
      <p:sp>
        <p:nvSpPr>
          <p:cNvPr id="2" name="Title Placeholder 1"/>
          <p:cNvSpPr>
            <a:spLocks noGrp="1"/>
          </p:cNvSpPr>
          <p:nvPr>
            <p:ph type="title"/>
          </p:nvPr>
        </p:nvSpPr>
        <p:spPr>
          <a:xfrm>
            <a:off x="487637" y="392420"/>
            <a:ext cx="7088249" cy="491760"/>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487637" y="1764000"/>
            <a:ext cx="6377377" cy="3508376"/>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87637" y="6498962"/>
            <a:ext cx="2057400" cy="174372"/>
          </a:xfrm>
          <a:prstGeom prst="rect">
            <a:avLst/>
          </a:prstGeom>
        </p:spPr>
        <p:txBody>
          <a:bodyPr vert="horz" lIns="0" tIns="0" rIns="0" bIns="0" rtlCol="0" anchor="ctr"/>
          <a:lstStyle>
            <a:lvl1pPr algn="l">
              <a:defRPr sz="900">
                <a:solidFill>
                  <a:schemeClr val="tx1">
                    <a:tint val="75000"/>
                  </a:schemeClr>
                </a:solidFill>
              </a:defRPr>
            </a:lvl1pPr>
          </a:lstStyle>
          <a:p>
            <a:endParaRPr lang="en-GB" dirty="0"/>
          </a:p>
        </p:txBody>
      </p:sp>
      <p:sp>
        <p:nvSpPr>
          <p:cNvPr id="5" name="Footer Placeholder 4"/>
          <p:cNvSpPr>
            <a:spLocks noGrp="1"/>
          </p:cNvSpPr>
          <p:nvPr>
            <p:ph type="ftr" sz="quarter" idx="3"/>
          </p:nvPr>
        </p:nvSpPr>
        <p:spPr>
          <a:xfrm>
            <a:off x="5588503" y="6498962"/>
            <a:ext cx="3086101" cy="174372"/>
          </a:xfrm>
          <a:prstGeom prst="rect">
            <a:avLst/>
          </a:prstGeom>
        </p:spPr>
        <p:txBody>
          <a:bodyPr vert="horz" lIns="0" tIns="0" rIns="0" bIns="0" rtlCol="0" anchor="ctr"/>
          <a:lstStyle>
            <a:lvl1pPr algn="r">
              <a:defRPr sz="9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617204" y="6225627"/>
            <a:ext cx="2057400" cy="205224"/>
          </a:xfrm>
          <a:prstGeom prst="rect">
            <a:avLst/>
          </a:prstGeom>
        </p:spPr>
        <p:txBody>
          <a:bodyPr lIns="0" tIns="0" rIns="0" bIns="0" anchor="ctr" anchorCtr="0"/>
          <a:lstStyle>
            <a:lvl1pPr algn="r">
              <a:defRPr lang="en-GB" sz="900" smtClean="0">
                <a:solidFill>
                  <a:schemeClr val="bg1"/>
                </a:solidFill>
              </a:defRPr>
            </a:lvl1pPr>
          </a:lstStyle>
          <a:p>
            <a:r>
              <a:rPr lang="en-GB" dirty="0"/>
              <a:t>Page </a:t>
            </a:r>
            <a:fld id="{E59F3FFE-713D-4A3B-84C4-8E1BDDEABD40}" type="slidenum">
              <a:rPr smtClean="0"/>
              <a:pPr/>
              <a:t>‹#›</a:t>
            </a:fld>
            <a:endParaRPr dirty="0"/>
          </a:p>
        </p:txBody>
      </p:sp>
    </p:spTree>
    <p:extLst>
      <p:ext uri="{BB962C8B-B14F-4D97-AF65-F5344CB8AC3E}">
        <p14:creationId xmlns:p14="http://schemas.microsoft.com/office/powerpoint/2010/main" val="4149751760"/>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Lst>
  <p:hf hdr="0" ftr="0" dt="0"/>
  <p:txStyles>
    <p:titleStyle>
      <a:lvl1pPr algn="l" defTabSz="864006" rtl="0" eaLnBrk="1" latinLnBrk="0" hangingPunct="1">
        <a:lnSpc>
          <a:spcPct val="85000"/>
        </a:lnSpc>
        <a:spcBef>
          <a:spcPct val="0"/>
        </a:spcBef>
        <a:buNone/>
        <a:defRPr sz="2800" kern="1200">
          <a:solidFill>
            <a:schemeClr val="accent5"/>
          </a:solidFill>
          <a:latin typeface="+mj-lt"/>
          <a:ea typeface="+mj-ea"/>
          <a:cs typeface="+mj-cs"/>
        </a:defRPr>
      </a:lvl1pPr>
    </p:titleStyle>
    <p:bodyStyle>
      <a:lvl1pPr marL="216001" indent="-216001" algn="l" defTabSz="864006" rtl="0" eaLnBrk="1" latinLnBrk="0" hangingPunct="1">
        <a:lnSpc>
          <a:spcPct val="95000"/>
        </a:lnSpc>
        <a:spcBef>
          <a:spcPts val="945"/>
        </a:spcBef>
        <a:buFont typeface="Arial" panose="020B0604020202020204" pitchFamily="34" charset="0"/>
        <a:buChar char="•"/>
        <a:defRPr sz="1800" kern="1200">
          <a:solidFill>
            <a:schemeClr val="tx1"/>
          </a:solidFill>
          <a:latin typeface="+mn-lt"/>
          <a:ea typeface="+mn-ea"/>
          <a:cs typeface="+mn-cs"/>
        </a:defRPr>
      </a:lvl1pPr>
      <a:lvl2pPr marL="648004" indent="-216001" algn="l" defTabSz="864006" rtl="0" eaLnBrk="1" latinLnBrk="0" hangingPunct="1">
        <a:lnSpc>
          <a:spcPct val="95000"/>
        </a:lnSpc>
        <a:spcBef>
          <a:spcPts val="472"/>
        </a:spcBef>
        <a:buFont typeface="Arial" panose="020B0604020202020204" pitchFamily="34" charset="0"/>
        <a:buChar char="•"/>
        <a:defRPr sz="1600" kern="1200">
          <a:solidFill>
            <a:schemeClr val="tx1"/>
          </a:solidFill>
          <a:latin typeface="+mn-lt"/>
          <a:ea typeface="+mn-ea"/>
          <a:cs typeface="+mn-cs"/>
        </a:defRPr>
      </a:lvl2pPr>
      <a:lvl3pPr marL="1080007"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3pPr>
      <a:lvl4pPr marL="1512010"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4pPr>
      <a:lvl5pPr marL="1944013" indent="-216001" algn="l" defTabSz="864006" rtl="0" eaLnBrk="1" latinLnBrk="0" hangingPunct="1">
        <a:lnSpc>
          <a:spcPct val="95000"/>
        </a:lnSpc>
        <a:spcBef>
          <a:spcPts val="472"/>
        </a:spcBef>
        <a:buFont typeface="Arial" panose="020B0604020202020204" pitchFamily="34" charset="0"/>
        <a:buChar char="•"/>
        <a:defRPr sz="1400" kern="1200">
          <a:solidFill>
            <a:schemeClr val="tx1"/>
          </a:solidFill>
          <a:latin typeface="+mn-lt"/>
          <a:ea typeface="+mn-ea"/>
          <a:cs typeface="+mn-cs"/>
        </a:defRPr>
      </a:lvl5pPr>
      <a:lvl6pPr marL="2376016"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6pPr>
      <a:lvl7pPr marL="2808020"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7pPr>
      <a:lvl8pPr marL="3240022"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8pPr>
      <a:lvl9pPr marL="3672025" indent="-216001" algn="l" defTabSz="864006" rtl="0" eaLnBrk="1" latinLnBrk="0" hangingPunct="1">
        <a:lnSpc>
          <a:spcPct val="90000"/>
        </a:lnSpc>
        <a:spcBef>
          <a:spcPts val="472"/>
        </a:spcBef>
        <a:buFont typeface="Arial" panose="020B0604020202020204" pitchFamily="34" charset="0"/>
        <a:buChar char="•"/>
        <a:defRPr sz="1701" kern="1200">
          <a:solidFill>
            <a:schemeClr val="tx1"/>
          </a:solidFill>
          <a:latin typeface="+mn-lt"/>
          <a:ea typeface="+mn-ea"/>
          <a:cs typeface="+mn-cs"/>
        </a:defRPr>
      </a:lvl9pPr>
    </p:bodyStyle>
    <p:otherStyle>
      <a:defPPr>
        <a:defRPr lang="en-US"/>
      </a:defPPr>
      <a:lvl1pPr marL="0" algn="l" defTabSz="864006" rtl="0" eaLnBrk="1" latinLnBrk="0" hangingPunct="1">
        <a:defRPr sz="1701" kern="1200">
          <a:solidFill>
            <a:schemeClr val="tx1"/>
          </a:solidFill>
          <a:latin typeface="+mn-lt"/>
          <a:ea typeface="+mn-ea"/>
          <a:cs typeface="+mn-cs"/>
        </a:defRPr>
      </a:lvl1pPr>
      <a:lvl2pPr marL="432003" algn="l" defTabSz="864006" rtl="0" eaLnBrk="1" latinLnBrk="0" hangingPunct="1">
        <a:defRPr sz="1701" kern="1200">
          <a:solidFill>
            <a:schemeClr val="tx1"/>
          </a:solidFill>
          <a:latin typeface="+mn-lt"/>
          <a:ea typeface="+mn-ea"/>
          <a:cs typeface="+mn-cs"/>
        </a:defRPr>
      </a:lvl2pPr>
      <a:lvl3pPr marL="864006" algn="l" defTabSz="864006" rtl="0" eaLnBrk="1" latinLnBrk="0" hangingPunct="1">
        <a:defRPr sz="1701" kern="1200">
          <a:solidFill>
            <a:schemeClr val="tx1"/>
          </a:solidFill>
          <a:latin typeface="+mn-lt"/>
          <a:ea typeface="+mn-ea"/>
          <a:cs typeface="+mn-cs"/>
        </a:defRPr>
      </a:lvl3pPr>
      <a:lvl4pPr marL="1296009" algn="l" defTabSz="864006" rtl="0" eaLnBrk="1" latinLnBrk="0" hangingPunct="1">
        <a:defRPr sz="1701" kern="1200">
          <a:solidFill>
            <a:schemeClr val="tx1"/>
          </a:solidFill>
          <a:latin typeface="+mn-lt"/>
          <a:ea typeface="+mn-ea"/>
          <a:cs typeface="+mn-cs"/>
        </a:defRPr>
      </a:lvl4pPr>
      <a:lvl5pPr marL="1728011" algn="l" defTabSz="864006" rtl="0" eaLnBrk="1" latinLnBrk="0" hangingPunct="1">
        <a:defRPr sz="1701" kern="1200">
          <a:solidFill>
            <a:schemeClr val="tx1"/>
          </a:solidFill>
          <a:latin typeface="+mn-lt"/>
          <a:ea typeface="+mn-ea"/>
          <a:cs typeface="+mn-cs"/>
        </a:defRPr>
      </a:lvl5pPr>
      <a:lvl6pPr marL="2160014" algn="l" defTabSz="864006" rtl="0" eaLnBrk="1" latinLnBrk="0" hangingPunct="1">
        <a:defRPr sz="1701" kern="1200">
          <a:solidFill>
            <a:schemeClr val="tx1"/>
          </a:solidFill>
          <a:latin typeface="+mn-lt"/>
          <a:ea typeface="+mn-ea"/>
          <a:cs typeface="+mn-cs"/>
        </a:defRPr>
      </a:lvl6pPr>
      <a:lvl7pPr marL="2592018" algn="l" defTabSz="864006" rtl="0" eaLnBrk="1" latinLnBrk="0" hangingPunct="1">
        <a:defRPr sz="1701" kern="1200">
          <a:solidFill>
            <a:schemeClr val="tx1"/>
          </a:solidFill>
          <a:latin typeface="+mn-lt"/>
          <a:ea typeface="+mn-ea"/>
          <a:cs typeface="+mn-cs"/>
        </a:defRPr>
      </a:lvl7pPr>
      <a:lvl8pPr marL="3024021" algn="l" defTabSz="864006" rtl="0" eaLnBrk="1" latinLnBrk="0" hangingPunct="1">
        <a:defRPr sz="1701" kern="1200">
          <a:solidFill>
            <a:schemeClr val="tx1"/>
          </a:solidFill>
          <a:latin typeface="+mn-lt"/>
          <a:ea typeface="+mn-ea"/>
          <a:cs typeface="+mn-cs"/>
        </a:defRPr>
      </a:lvl8pPr>
      <a:lvl9pPr marL="3456024" algn="l" defTabSz="864006" rtl="0" eaLnBrk="1" latinLnBrk="0" hangingPunct="1">
        <a:defRPr sz="17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01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hyperlink" Target="http://www.gov.uk/disclosure-barring-service-check"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hyperlink" Target="mailto:WEPRequests@doncaster.gov.uk"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64D3B-A82C-4B51-817B-D45266217CFA}"/>
              </a:ext>
            </a:extLst>
          </p:cNvPr>
          <p:cNvSpPr>
            <a:spLocks noGrp="1"/>
          </p:cNvSpPr>
          <p:nvPr>
            <p:ph type="title"/>
          </p:nvPr>
        </p:nvSpPr>
        <p:spPr>
          <a:xfrm>
            <a:off x="632017" y="1884335"/>
            <a:ext cx="4830653" cy="3242222"/>
          </a:xfrm>
        </p:spPr>
        <p:txBody>
          <a:bodyPr/>
          <a:lstStyle/>
          <a:p>
            <a:r>
              <a:rPr lang="en-GB" dirty="0" smtClean="0"/>
              <a:t>Work Experience Bulletin</a:t>
            </a:r>
            <a:endParaRPr lang="en-GB" dirty="0"/>
          </a:p>
        </p:txBody>
      </p:sp>
    </p:spTree>
    <p:extLst>
      <p:ext uri="{BB962C8B-B14F-4D97-AF65-F5344CB8AC3E}">
        <p14:creationId xmlns:p14="http://schemas.microsoft.com/office/powerpoint/2010/main" val="41744748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637" y="274028"/>
            <a:ext cx="7088249" cy="491760"/>
          </a:xfrm>
        </p:spPr>
        <p:txBody>
          <a:bodyPr/>
          <a:lstStyle/>
          <a:p>
            <a:r>
              <a:rPr lang="en-GB" dirty="0" smtClean="0"/>
              <a:t>Office Based </a:t>
            </a:r>
            <a:r>
              <a:rPr lang="en-GB" dirty="0"/>
              <a:t>O</a:t>
            </a:r>
            <a:r>
              <a:rPr lang="en-GB" dirty="0" smtClean="0"/>
              <a:t>pportunity</a:t>
            </a:r>
            <a:endParaRPr lang="en-GB" dirty="0"/>
          </a:p>
        </p:txBody>
      </p:sp>
      <p:sp>
        <p:nvSpPr>
          <p:cNvPr id="4" name="Rectangle 3"/>
          <p:cNvSpPr/>
          <p:nvPr/>
        </p:nvSpPr>
        <p:spPr>
          <a:xfrm>
            <a:off x="327803" y="871468"/>
            <a:ext cx="7867291" cy="4801314"/>
          </a:xfrm>
          <a:prstGeom prst="rect">
            <a:avLst/>
          </a:prstGeom>
        </p:spPr>
        <p:txBody>
          <a:bodyPr wrap="square">
            <a:spAutoFit/>
          </a:bodyPr>
          <a:lstStyle/>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Work Experience Opportunity: </a:t>
            </a:r>
            <a:r>
              <a:rPr lang="en-GB" b="1" dirty="0" smtClean="0">
                <a:latin typeface="Arial" panose="020B0604020202020204" pitchFamily="34" charset="0"/>
                <a:ea typeface="Calibri" panose="020F0502020204030204" pitchFamily="34" charset="0"/>
                <a:cs typeface="Arial" panose="020B0604020202020204" pitchFamily="34" charset="0"/>
              </a:rPr>
              <a:t>Human Resources &amp; Organisational Development </a:t>
            </a:r>
            <a:endParaRPr lang="en-GB" b="1" dirty="0">
              <a:latin typeface="Arial" panose="020B0604020202020204" pitchFamily="34" charset="0"/>
              <a:ea typeface="Calibri" panose="020F0502020204030204" pitchFamily="34" charset="0"/>
              <a:cs typeface="Arial" panose="020B0604020202020204" pitchFamily="34" charset="0"/>
            </a:endParaRPr>
          </a:p>
          <a:p>
            <a:pPr>
              <a:spcAft>
                <a:spcPts val="0"/>
              </a:spcAft>
            </a:pPr>
            <a:endParaRPr lang="en-GB" b="1"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smtClean="0">
                <a:latin typeface="Arial" panose="020B0604020202020204" pitchFamily="34" charset="0"/>
                <a:ea typeface="Calibri" panose="020F0502020204030204" pitchFamily="34" charset="0"/>
                <a:cs typeface="Arial" panose="020B0604020202020204" pitchFamily="34" charset="0"/>
              </a:rPr>
              <a:t>Tasks </a:t>
            </a:r>
            <a:r>
              <a:rPr lang="en-GB" b="1" dirty="0">
                <a:latin typeface="Arial" panose="020B0604020202020204" pitchFamily="34" charset="0"/>
                <a:ea typeface="Calibri" panose="020F0502020204030204" pitchFamily="34" charset="0"/>
                <a:cs typeface="Arial" panose="020B0604020202020204" pitchFamily="34" charset="0"/>
              </a:rPr>
              <a:t>include</a:t>
            </a:r>
            <a:r>
              <a:rPr lang="en-GB" b="1" dirty="0" smtClean="0">
                <a:latin typeface="Arial" panose="020B0604020202020204" pitchFamily="34" charset="0"/>
                <a:ea typeface="Calibri" panose="020F0502020204030204" pitchFamily="34" charset="0"/>
                <a:cs typeface="Arial" panose="020B0604020202020204" pitchFamily="34" charset="0"/>
              </a:rPr>
              <a:t>:</a:t>
            </a:r>
          </a:p>
          <a:p>
            <a:pPr marL="285750" indent="-285750">
              <a:spcAft>
                <a:spcPts val="0"/>
              </a:spcAft>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Work across the Human Resources &amp; Organisational Development teams to get a flavour of the services we offer within the Council.</a:t>
            </a:r>
          </a:p>
          <a:p>
            <a:pPr marL="285750" indent="-285750">
              <a:spcAft>
                <a:spcPts val="0"/>
              </a:spcAft>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Shadow in various meetings and take meeting notes.</a:t>
            </a:r>
          </a:p>
          <a:p>
            <a:pPr marL="285750" indent="-285750">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Be involved in ongoing projects, including discussions, how decisions are made and projects </a:t>
            </a:r>
            <a:r>
              <a:rPr lang="en-GB" dirty="0" smtClean="0">
                <a:latin typeface="Arial" panose="020B0604020202020204" pitchFamily="34" charset="0"/>
                <a:ea typeface="Calibri" panose="020F0502020204030204" pitchFamily="34" charset="0"/>
                <a:cs typeface="Arial" panose="020B0604020202020204" pitchFamily="34" charset="0"/>
              </a:rPr>
              <a:t>managed.</a:t>
            </a:r>
          </a:p>
          <a:p>
            <a:pPr marL="285750" indent="-285750">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Improve your understanding of </a:t>
            </a:r>
            <a:r>
              <a:rPr lang="en-GB" dirty="0">
                <a:latin typeface="Arial" panose="020B0604020202020204" pitchFamily="34" charset="0"/>
                <a:ea typeface="Calibri" panose="020F0502020204030204" pitchFamily="34" charset="0"/>
                <a:cs typeface="Arial" panose="020B0604020202020204" pitchFamily="34" charset="0"/>
              </a:rPr>
              <a:t>Human Resources &amp; Organisational </a:t>
            </a:r>
            <a:r>
              <a:rPr lang="en-GB" dirty="0" smtClean="0">
                <a:latin typeface="Arial" panose="020B0604020202020204" pitchFamily="34" charset="0"/>
                <a:ea typeface="Calibri" panose="020F0502020204030204" pitchFamily="34" charset="0"/>
                <a:cs typeface="Arial" panose="020B0604020202020204" pitchFamily="34" charset="0"/>
              </a:rPr>
              <a:t>Development.</a:t>
            </a:r>
          </a:p>
          <a:p>
            <a:pPr marL="285750" indent="-285750">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Attend any relevant training opportunities. </a:t>
            </a: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smtClean="0">
                <a:latin typeface="Arial" panose="020B0604020202020204" pitchFamily="34" charset="0"/>
                <a:ea typeface="Calibri" panose="020F0502020204030204" pitchFamily="34" charset="0"/>
                <a:cs typeface="Arial" panose="020B0604020202020204" pitchFamily="34" charset="0"/>
              </a:rPr>
              <a:t>Skills </a:t>
            </a:r>
            <a:r>
              <a:rPr lang="en-GB" b="1" dirty="0">
                <a:latin typeface="Arial" panose="020B0604020202020204" pitchFamily="34" charset="0"/>
                <a:ea typeface="Calibri" panose="020F0502020204030204" pitchFamily="34" charset="0"/>
                <a:cs typeface="Arial" panose="020B0604020202020204" pitchFamily="34" charset="0"/>
              </a:rPr>
              <a:t>Required: </a:t>
            </a:r>
            <a:r>
              <a:rPr lang="en-GB" dirty="0">
                <a:latin typeface="Arial" panose="020B0604020202020204" pitchFamily="34" charset="0"/>
                <a:ea typeface="Calibri" panose="020F0502020204030204" pitchFamily="34" charset="0"/>
                <a:cs typeface="Arial" panose="020B0604020202020204" pitchFamily="34" charset="0"/>
              </a:rPr>
              <a:t>Good communication </a:t>
            </a:r>
            <a:r>
              <a:rPr lang="en-GB" dirty="0" smtClean="0">
                <a:latin typeface="Arial" panose="020B0604020202020204" pitchFamily="34" charset="0"/>
                <a:ea typeface="Calibri" panose="020F0502020204030204" pitchFamily="34" charset="0"/>
                <a:cs typeface="Arial" panose="020B0604020202020204" pitchFamily="34" charset="0"/>
              </a:rPr>
              <a:t>skills and ICT skills</a:t>
            </a:r>
            <a:r>
              <a:rPr lang="en-GB" dirty="0">
                <a:latin typeface="Arial" panose="020B0604020202020204" pitchFamily="34" charset="0"/>
                <a:ea typeface="Calibri" panose="020F0502020204030204" pitchFamily="34" charset="0"/>
                <a:cs typeface="Arial" panose="020B0604020202020204" pitchFamily="34" charset="0"/>
              </a:rPr>
              <a:t>. An interest </a:t>
            </a:r>
            <a:r>
              <a:rPr lang="en-GB" dirty="0" smtClean="0">
                <a:latin typeface="Arial" panose="020B0604020202020204" pitchFamily="34" charset="0"/>
                <a:ea typeface="Calibri" panose="020F0502020204030204" pitchFamily="34" charset="0"/>
                <a:cs typeface="Arial" panose="020B0604020202020204" pitchFamily="34" charset="0"/>
              </a:rPr>
              <a:t>in Human Resources and Organisational Development and learning. </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Duration: </a:t>
            </a:r>
            <a:r>
              <a:rPr lang="en-GB" dirty="0" smtClean="0">
                <a:latin typeface="Arial" panose="020B0604020202020204" pitchFamily="34" charset="0"/>
                <a:ea typeface="Calibri" panose="020F0502020204030204" pitchFamily="34" charset="0"/>
                <a:cs typeface="Arial" panose="020B0604020202020204" pitchFamily="34" charset="0"/>
              </a:rPr>
              <a:t>1 week block</a:t>
            </a:r>
            <a:endParaRPr lang="en-GB"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8619334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Customer Service Opportunity </a:t>
            </a:r>
            <a:endParaRPr lang="en-GB" dirty="0"/>
          </a:p>
        </p:txBody>
      </p:sp>
      <p:sp>
        <p:nvSpPr>
          <p:cNvPr id="4" name="Rectangle 3"/>
          <p:cNvSpPr/>
          <p:nvPr/>
        </p:nvSpPr>
        <p:spPr>
          <a:xfrm>
            <a:off x="487636" y="1193198"/>
            <a:ext cx="7785095" cy="4801314"/>
          </a:xfrm>
          <a:prstGeom prst="rect">
            <a:avLst/>
          </a:prstGeom>
        </p:spPr>
        <p:txBody>
          <a:bodyPr wrap="square">
            <a:spAutoFit/>
          </a:bodyPr>
          <a:lstStyle/>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Work Experience Opportunity</a:t>
            </a:r>
            <a:r>
              <a:rPr lang="en-GB" dirty="0" smtClean="0">
                <a:latin typeface="Arial" panose="020B0604020202020204" pitchFamily="34" charset="0"/>
                <a:ea typeface="Calibri" panose="020F0502020204030204" pitchFamily="34" charset="0"/>
                <a:cs typeface="Arial" panose="020B0604020202020204" pitchFamily="34" charset="0"/>
              </a:rPr>
              <a:t>: </a:t>
            </a:r>
            <a:r>
              <a:rPr lang="en-GB" b="1" dirty="0" smtClean="0">
                <a:latin typeface="Arial" panose="020B0604020202020204" pitchFamily="34" charset="0"/>
                <a:ea typeface="Calibri" panose="020F0502020204030204" pitchFamily="34" charset="0"/>
                <a:cs typeface="Arial" panose="020B0604020202020204" pitchFamily="34" charset="0"/>
              </a:rPr>
              <a:t>Libraries</a:t>
            </a:r>
            <a:endParaRPr lang="en-GB" b="1" dirty="0">
              <a:latin typeface="Arial" panose="020B0604020202020204" pitchFamily="34" charset="0"/>
              <a:ea typeface="Calibri" panose="020F0502020204030204" pitchFamily="34" charset="0"/>
              <a:cs typeface="Arial" panose="020B0604020202020204" pitchFamily="34" charset="0"/>
            </a:endParaRPr>
          </a:p>
          <a:p>
            <a:pPr>
              <a:spcAft>
                <a:spcPts val="0"/>
              </a:spcAft>
            </a:pPr>
            <a:endParaRPr lang="en-GB" b="1" dirty="0">
              <a:latin typeface="Arial" panose="020B0604020202020204" pitchFamily="34" charset="0"/>
              <a:ea typeface="Calibri" panose="020F0502020204030204" pitchFamily="34" charset="0"/>
              <a:cs typeface="Arial" panose="020B0604020202020204" pitchFamily="34" charset="0"/>
            </a:endParaRPr>
          </a:p>
          <a:p>
            <a:r>
              <a:rPr lang="en-GB" b="1" dirty="0">
                <a:latin typeface="Arial" panose="020B0604020202020204" pitchFamily="34" charset="0"/>
                <a:ea typeface="Calibri" panose="020F0502020204030204" pitchFamily="34" charset="0"/>
                <a:cs typeface="Arial" panose="020B0604020202020204" pitchFamily="34" charset="0"/>
              </a:rPr>
              <a:t>Tasks include: </a:t>
            </a:r>
            <a:endParaRPr lang="en-GB" b="1" dirty="0" smtClean="0">
              <a:latin typeface="Arial" panose="020B0604020202020204" pitchFamily="34" charset="0"/>
              <a:ea typeface="Calibri" panose="020F0502020204030204" pitchFamily="34" charset="0"/>
              <a:cs typeface="Arial" panose="020B0604020202020204" pitchFamily="34" charset="0"/>
            </a:endParaRPr>
          </a:p>
          <a:p>
            <a:pPr marL="285750" indent="-285750">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Introduced </a:t>
            </a:r>
            <a:r>
              <a:rPr lang="en-GB" dirty="0">
                <a:latin typeface="Arial" panose="020B0604020202020204" pitchFamily="34" charset="0"/>
                <a:ea typeface="Calibri" panose="020F0502020204030204" pitchFamily="34" charset="0"/>
                <a:cs typeface="Arial" panose="020B0604020202020204" pitchFamily="34" charset="0"/>
              </a:rPr>
              <a:t>to a computerised library system including the use of Council’s Internet and all aspects of work in a library. </a:t>
            </a:r>
            <a:endParaRPr lang="en-GB" dirty="0" smtClean="0">
              <a:latin typeface="Arial" panose="020B0604020202020204" pitchFamily="34" charset="0"/>
              <a:ea typeface="Calibri" panose="020F0502020204030204" pitchFamily="34" charset="0"/>
              <a:cs typeface="Arial" panose="020B0604020202020204" pitchFamily="34" charset="0"/>
            </a:endParaRPr>
          </a:p>
          <a:p>
            <a:pPr marL="285750" indent="-285750">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S</a:t>
            </a:r>
            <a:r>
              <a:rPr lang="en-GB" dirty="0" smtClean="0">
                <a:latin typeface="Arial" panose="020B0604020202020204" pitchFamily="34" charset="0"/>
                <a:ea typeface="Calibri" panose="020F0502020204030204" pitchFamily="34" charset="0"/>
                <a:cs typeface="Arial" panose="020B0604020202020204" pitchFamily="34" charset="0"/>
              </a:rPr>
              <a:t>helf </a:t>
            </a:r>
            <a:r>
              <a:rPr lang="en-GB" dirty="0">
                <a:latin typeface="Arial" panose="020B0604020202020204" pitchFamily="34" charset="0"/>
                <a:ea typeface="Calibri" panose="020F0502020204030204" pitchFamily="34" charset="0"/>
                <a:cs typeface="Arial" panose="020B0604020202020204" pitchFamily="34" charset="0"/>
              </a:rPr>
              <a:t>tidying including putting books in order daily and filing returned stock back onto </a:t>
            </a:r>
            <a:r>
              <a:rPr lang="en-GB" dirty="0" smtClean="0">
                <a:latin typeface="Arial" panose="020B0604020202020204" pitchFamily="34" charset="0"/>
                <a:ea typeface="Calibri" panose="020F0502020204030204" pitchFamily="34" charset="0"/>
                <a:cs typeface="Arial" panose="020B0604020202020204" pitchFamily="34" charset="0"/>
              </a:rPr>
              <a:t>shelves.</a:t>
            </a:r>
          </a:p>
          <a:p>
            <a:pPr marL="285750" indent="-285750">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A</a:t>
            </a:r>
            <a:r>
              <a:rPr lang="en-GB" dirty="0" smtClean="0">
                <a:latin typeface="Arial" panose="020B0604020202020204" pitchFamily="34" charset="0"/>
                <a:ea typeface="Calibri" panose="020F0502020204030204" pitchFamily="34" charset="0"/>
                <a:cs typeface="Arial" panose="020B0604020202020204" pitchFamily="34" charset="0"/>
              </a:rPr>
              <a:t>ssist </a:t>
            </a:r>
            <a:r>
              <a:rPr lang="en-GB" dirty="0">
                <a:latin typeface="Arial" panose="020B0604020202020204" pitchFamily="34" charset="0"/>
                <a:ea typeface="Calibri" panose="020F0502020204030204" pitchFamily="34" charset="0"/>
                <a:cs typeface="Arial" panose="020B0604020202020204" pitchFamily="34" charset="0"/>
              </a:rPr>
              <a:t>customers with issues, discharge and renewal of items and collecting fines when </a:t>
            </a:r>
            <a:r>
              <a:rPr lang="en-GB" dirty="0" smtClean="0">
                <a:latin typeface="Arial" panose="020B0604020202020204" pitchFamily="34" charset="0"/>
                <a:ea typeface="Calibri" panose="020F0502020204030204" pitchFamily="34" charset="0"/>
                <a:cs typeface="Arial" panose="020B0604020202020204" pitchFamily="34" charset="0"/>
              </a:rPr>
              <a:t>required.</a:t>
            </a:r>
          </a:p>
          <a:p>
            <a:pPr marL="285750" indent="-285750">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A</a:t>
            </a:r>
            <a:r>
              <a:rPr lang="en-GB" dirty="0" smtClean="0">
                <a:latin typeface="Arial" panose="020B0604020202020204" pitchFamily="34" charset="0"/>
                <a:ea typeface="Calibri" panose="020F0502020204030204" pitchFamily="34" charset="0"/>
                <a:cs typeface="Arial" panose="020B0604020202020204" pitchFamily="34" charset="0"/>
              </a:rPr>
              <a:t>ssist </a:t>
            </a:r>
            <a:r>
              <a:rPr lang="en-GB" dirty="0">
                <a:latin typeface="Arial" panose="020B0604020202020204" pitchFamily="34" charset="0"/>
                <a:ea typeface="Calibri" panose="020F0502020204030204" pitchFamily="34" charset="0"/>
                <a:cs typeface="Arial" panose="020B0604020202020204" pitchFamily="34" charset="0"/>
              </a:rPr>
              <a:t>with customer enquiries face to face by telephone and </a:t>
            </a:r>
            <a:r>
              <a:rPr lang="en-GB" dirty="0" smtClean="0">
                <a:latin typeface="Arial" panose="020B0604020202020204" pitchFamily="34" charset="0"/>
                <a:ea typeface="Calibri" panose="020F0502020204030204" pitchFamily="34" charset="0"/>
                <a:cs typeface="Arial" panose="020B0604020202020204" pitchFamily="34" charset="0"/>
              </a:rPr>
              <a:t>email.</a:t>
            </a:r>
          </a:p>
          <a:p>
            <a:pPr marL="285750" indent="-285750">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A</a:t>
            </a:r>
            <a:r>
              <a:rPr lang="en-GB" dirty="0" smtClean="0">
                <a:latin typeface="Arial" panose="020B0604020202020204" pitchFamily="34" charset="0"/>
                <a:ea typeface="Calibri" panose="020F0502020204030204" pitchFamily="34" charset="0"/>
                <a:cs typeface="Arial" panose="020B0604020202020204" pitchFamily="34" charset="0"/>
              </a:rPr>
              <a:t>ssist </a:t>
            </a:r>
            <a:r>
              <a:rPr lang="en-GB" dirty="0">
                <a:latin typeface="Arial" panose="020B0604020202020204" pitchFamily="34" charset="0"/>
                <a:ea typeface="Calibri" panose="020F0502020204030204" pitchFamily="34" charset="0"/>
                <a:cs typeface="Arial" panose="020B0604020202020204" pitchFamily="34" charset="0"/>
              </a:rPr>
              <a:t>customers in the selection of </a:t>
            </a:r>
            <a:r>
              <a:rPr lang="en-GB" dirty="0" smtClean="0">
                <a:latin typeface="Arial" panose="020B0604020202020204" pitchFamily="34" charset="0"/>
                <a:ea typeface="Calibri" panose="020F0502020204030204" pitchFamily="34" charset="0"/>
                <a:cs typeface="Arial" panose="020B0604020202020204" pitchFamily="34" charset="0"/>
              </a:rPr>
              <a:t>books.</a:t>
            </a:r>
          </a:p>
          <a:p>
            <a:pPr marL="285750" indent="-285750">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Assist customers with basic ICT.</a:t>
            </a:r>
            <a:endParaRPr lang="en-GB" dirty="0">
              <a:latin typeface="Arial" panose="020B0604020202020204" pitchFamily="34" charset="0"/>
              <a:ea typeface="Calibri" panose="020F0502020204030204" pitchFamily="34" charset="0"/>
              <a:cs typeface="Arial" panose="020B0604020202020204" pitchFamily="34" charset="0"/>
            </a:endParaRPr>
          </a:p>
          <a:p>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smtClean="0">
                <a:latin typeface="Arial" panose="020B0604020202020204" pitchFamily="34" charset="0"/>
                <a:ea typeface="Calibri" panose="020F0502020204030204" pitchFamily="34" charset="0"/>
                <a:cs typeface="Arial" panose="020B0604020202020204" pitchFamily="34" charset="0"/>
              </a:rPr>
              <a:t>Skills </a:t>
            </a:r>
            <a:r>
              <a:rPr lang="en-GB" b="1" dirty="0">
                <a:latin typeface="Arial" panose="020B0604020202020204" pitchFamily="34" charset="0"/>
                <a:ea typeface="Calibri" panose="020F0502020204030204" pitchFamily="34" charset="0"/>
                <a:cs typeface="Arial" panose="020B0604020202020204" pitchFamily="34" charset="0"/>
              </a:rPr>
              <a:t>required</a:t>
            </a:r>
            <a:r>
              <a:rPr lang="en-GB" b="1" dirty="0" smtClean="0">
                <a:latin typeface="Arial" panose="020B0604020202020204" pitchFamily="34" charset="0"/>
                <a:ea typeface="Calibri" panose="020F0502020204030204" pitchFamily="34" charset="0"/>
                <a:cs typeface="Arial" panose="020B0604020202020204" pitchFamily="34" charset="0"/>
              </a:rPr>
              <a:t>: </a:t>
            </a:r>
            <a:r>
              <a:rPr lang="en-GB" dirty="0">
                <a:latin typeface="Arial" panose="020B0604020202020204" pitchFamily="34" charset="0"/>
                <a:ea typeface="Calibri" panose="020F0502020204030204" pitchFamily="34" charset="0"/>
                <a:cs typeface="Arial" panose="020B0604020202020204" pitchFamily="34" charset="0"/>
              </a:rPr>
              <a:t>Good communication </a:t>
            </a:r>
            <a:r>
              <a:rPr lang="en-GB" dirty="0" smtClean="0">
                <a:latin typeface="Arial" panose="020B0604020202020204" pitchFamily="34" charset="0"/>
                <a:ea typeface="Calibri" panose="020F0502020204030204" pitchFamily="34" charset="0"/>
                <a:cs typeface="Arial" panose="020B0604020202020204" pitchFamily="34" charset="0"/>
              </a:rPr>
              <a:t>skills and basic ICT skills. </a:t>
            </a:r>
            <a:r>
              <a:rPr lang="en-GB" dirty="0">
                <a:latin typeface="Arial" panose="020B0604020202020204" pitchFamily="34" charset="0"/>
                <a:ea typeface="Calibri" panose="020F0502020204030204" pitchFamily="34" charset="0"/>
                <a:cs typeface="Arial" panose="020B0604020202020204" pitchFamily="34" charset="0"/>
              </a:rPr>
              <a:t>An interest in learning and </a:t>
            </a:r>
            <a:r>
              <a:rPr lang="en-GB" dirty="0" smtClean="0">
                <a:latin typeface="Arial" panose="020B0604020202020204" pitchFamily="34" charset="0"/>
                <a:ea typeface="Calibri" panose="020F0502020204030204" pitchFamily="34" charset="0"/>
                <a:cs typeface="Arial" panose="020B0604020202020204" pitchFamily="34" charset="0"/>
              </a:rPr>
              <a:t>libraries</a:t>
            </a: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endParaRPr lang="en-GB" b="1" dirty="0" smtClean="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smtClean="0">
                <a:latin typeface="Arial" panose="020B0604020202020204" pitchFamily="34" charset="0"/>
                <a:ea typeface="Calibri" panose="020F0502020204030204" pitchFamily="34" charset="0"/>
                <a:cs typeface="Arial" panose="020B0604020202020204" pitchFamily="34" charset="0"/>
              </a:rPr>
              <a:t>Duration:</a:t>
            </a:r>
            <a:r>
              <a:rPr lang="en-GB" dirty="0" smtClean="0">
                <a:latin typeface="Arial" panose="020B0604020202020204" pitchFamily="34" charset="0"/>
                <a:ea typeface="Calibri" panose="020F0502020204030204" pitchFamily="34" charset="0"/>
                <a:cs typeface="Arial" panose="020B0604020202020204" pitchFamily="34" charset="0"/>
              </a:rPr>
              <a:t> To be discussed at interview</a:t>
            </a:r>
            <a:endParaRPr lang="en-GB"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1780280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637" y="118100"/>
            <a:ext cx="7833403" cy="491760"/>
          </a:xfrm>
        </p:spPr>
        <p:txBody>
          <a:bodyPr/>
          <a:lstStyle/>
          <a:p>
            <a:r>
              <a:rPr lang="en-GB" dirty="0" smtClean="0"/>
              <a:t>Office Based Opportunity – in residential setting </a:t>
            </a:r>
            <a:endParaRPr lang="en-GB" dirty="0"/>
          </a:p>
        </p:txBody>
      </p:sp>
      <p:sp>
        <p:nvSpPr>
          <p:cNvPr id="3" name="Slide Number Placeholder 2"/>
          <p:cNvSpPr>
            <a:spLocks noGrp="1"/>
          </p:cNvSpPr>
          <p:nvPr>
            <p:ph type="sldNum" sz="quarter" idx="12"/>
          </p:nvPr>
        </p:nvSpPr>
        <p:spPr/>
        <p:txBody>
          <a:bodyPr/>
          <a:lstStyle/>
          <a:p>
            <a:r>
              <a:rPr lang="en-GB" smtClean="0"/>
              <a:t>Page </a:t>
            </a:r>
            <a:fld id="{E59F3FFE-713D-4A3B-84C4-8E1BDDEABD40}" type="slidenum">
              <a:rPr smtClean="0"/>
              <a:pPr/>
              <a:t>12</a:t>
            </a:fld>
            <a:endParaRPr dirty="0"/>
          </a:p>
        </p:txBody>
      </p:sp>
      <p:sp>
        <p:nvSpPr>
          <p:cNvPr id="4" name="Rectangle 3"/>
          <p:cNvSpPr/>
          <p:nvPr/>
        </p:nvSpPr>
        <p:spPr>
          <a:xfrm>
            <a:off x="174358" y="775806"/>
            <a:ext cx="8825709" cy="5262979"/>
          </a:xfrm>
          <a:prstGeom prst="rect">
            <a:avLst/>
          </a:prstGeom>
        </p:spPr>
        <p:txBody>
          <a:bodyPr wrap="square">
            <a:spAutoFit/>
          </a:bodyPr>
          <a:lstStyle/>
          <a:p>
            <a:pPr>
              <a:spcAft>
                <a:spcPts val="0"/>
              </a:spcAft>
            </a:pPr>
            <a:r>
              <a:rPr lang="en-GB" sz="1600" b="1" dirty="0">
                <a:latin typeface="Arial" panose="020B0604020202020204" pitchFamily="34" charset="0"/>
                <a:ea typeface="Calibri" panose="020F0502020204030204" pitchFamily="34" charset="0"/>
                <a:cs typeface="Arial" panose="020B0604020202020204" pitchFamily="34" charset="0"/>
              </a:rPr>
              <a:t>Work Experience Opportunity</a:t>
            </a:r>
            <a:r>
              <a:rPr lang="en-GB" sz="1600" dirty="0">
                <a:latin typeface="Arial" panose="020B0604020202020204" pitchFamily="34" charset="0"/>
                <a:ea typeface="Calibri" panose="020F0502020204030204" pitchFamily="34" charset="0"/>
                <a:cs typeface="Arial" panose="020B0604020202020204" pitchFamily="34" charset="0"/>
              </a:rPr>
              <a:t>: </a:t>
            </a:r>
            <a:r>
              <a:rPr lang="en-GB" sz="1600" b="1" dirty="0" smtClean="0">
                <a:latin typeface="Arial" panose="020B0604020202020204" pitchFamily="34" charset="0"/>
                <a:ea typeface="Calibri" panose="020F0502020204030204" pitchFamily="34" charset="0"/>
                <a:cs typeface="Arial" panose="020B0604020202020204" pitchFamily="34" charset="0"/>
              </a:rPr>
              <a:t>Amersall Court residential home</a:t>
            </a:r>
          </a:p>
          <a:p>
            <a:pPr>
              <a:spcAft>
                <a:spcPts val="0"/>
              </a:spcAft>
            </a:pPr>
            <a:endParaRPr lang="en-GB" sz="1600" b="1" dirty="0">
              <a:latin typeface="Arial" panose="020B0604020202020204" pitchFamily="34" charset="0"/>
              <a:ea typeface="Calibri" panose="020F0502020204030204" pitchFamily="34" charset="0"/>
              <a:cs typeface="Arial" panose="020B0604020202020204" pitchFamily="34" charset="0"/>
            </a:endParaRPr>
          </a:p>
          <a:p>
            <a:r>
              <a:rPr lang="en-GB" sz="1600" b="1" dirty="0" smtClean="0">
                <a:latin typeface="Arial" panose="020B0604020202020204" pitchFamily="34" charset="0"/>
                <a:ea typeface="Calibri" panose="020F0502020204030204" pitchFamily="34" charset="0"/>
                <a:cs typeface="Arial" panose="020B0604020202020204" pitchFamily="34" charset="0"/>
              </a:rPr>
              <a:t>Tasks </a:t>
            </a:r>
            <a:r>
              <a:rPr lang="en-GB" sz="1600" b="1" dirty="0">
                <a:latin typeface="Arial" panose="020B0604020202020204" pitchFamily="34" charset="0"/>
                <a:ea typeface="Calibri" panose="020F0502020204030204" pitchFamily="34" charset="0"/>
                <a:cs typeface="Arial" panose="020B0604020202020204" pitchFamily="34" charset="0"/>
              </a:rPr>
              <a:t>include: - </a:t>
            </a:r>
          </a:p>
          <a:p>
            <a:pPr marL="285750" lvl="0" indent="-285750">
              <a:buFont typeface="Arial" panose="020B0604020202020204" pitchFamily="34" charset="0"/>
              <a:buChar char="•"/>
            </a:pPr>
            <a:r>
              <a:rPr lang="en-GB" sz="1600" dirty="0">
                <a:latin typeface="Arial" panose="020B0604020202020204" pitchFamily="34" charset="0"/>
                <a:cs typeface="Arial" panose="020B0604020202020204" pitchFamily="34" charset="0"/>
              </a:rPr>
              <a:t>Dealing with both internal customers and external customers either on the phone, by email or in </a:t>
            </a:r>
            <a:r>
              <a:rPr lang="en-GB" sz="1600" dirty="0" smtClean="0">
                <a:latin typeface="Arial" panose="020B0604020202020204" pitchFamily="34" charset="0"/>
                <a:cs typeface="Arial" panose="020B0604020202020204" pitchFamily="34" charset="0"/>
              </a:rPr>
              <a:t>person.</a:t>
            </a:r>
          </a:p>
          <a:p>
            <a:pPr marL="285750" lvl="0" indent="-285750">
              <a:buFont typeface="Arial" panose="020B0604020202020204" pitchFamily="34" charset="0"/>
              <a:buChar char="•"/>
            </a:pPr>
            <a:r>
              <a:rPr lang="en-GB" sz="1600" dirty="0" smtClean="0">
                <a:latin typeface="Arial" panose="020B0604020202020204" pitchFamily="34" charset="0"/>
                <a:cs typeface="Arial" panose="020B0604020202020204" pitchFamily="34" charset="0"/>
              </a:rPr>
              <a:t>Ordering equipment.</a:t>
            </a:r>
          </a:p>
          <a:p>
            <a:pPr marL="285750" lvl="0" indent="-285750">
              <a:buFont typeface="Arial" panose="020B0604020202020204" pitchFamily="34" charset="0"/>
              <a:buChar char="•"/>
            </a:pPr>
            <a:r>
              <a:rPr lang="en-GB" sz="1600" dirty="0" smtClean="0">
                <a:latin typeface="Arial" panose="020B0604020202020204" pitchFamily="34" charset="0"/>
                <a:cs typeface="Arial" panose="020B0604020202020204" pitchFamily="34" charset="0"/>
              </a:rPr>
              <a:t>Liaising </a:t>
            </a:r>
            <a:r>
              <a:rPr lang="en-GB" sz="1600" dirty="0">
                <a:latin typeface="Arial" panose="020B0604020202020204" pitchFamily="34" charset="0"/>
                <a:cs typeface="Arial" panose="020B0604020202020204" pitchFamily="34" charset="0"/>
              </a:rPr>
              <a:t>with internal and external companies with regards to repairs and maintenance of the </a:t>
            </a:r>
            <a:r>
              <a:rPr lang="en-GB" sz="1600" dirty="0" smtClean="0">
                <a:latin typeface="Arial" panose="020B0604020202020204" pitchFamily="34" charset="0"/>
                <a:cs typeface="Arial" panose="020B0604020202020204" pitchFamily="34" charset="0"/>
              </a:rPr>
              <a:t>building/equipment/appliances.</a:t>
            </a:r>
            <a:endParaRPr lang="en-GB"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GB" sz="1600" dirty="0" smtClean="0">
                <a:latin typeface="Arial" panose="020B0604020202020204" pitchFamily="34" charset="0"/>
                <a:cs typeface="Arial" panose="020B0604020202020204" pitchFamily="34" charset="0"/>
              </a:rPr>
              <a:t>Replying </a:t>
            </a:r>
            <a:r>
              <a:rPr lang="en-GB" sz="1600" dirty="0">
                <a:latin typeface="Arial" panose="020B0604020202020204" pitchFamily="34" charset="0"/>
                <a:cs typeface="Arial" panose="020B0604020202020204" pitchFamily="34" charset="0"/>
              </a:rPr>
              <a:t>to emails as and when received and finding out information for managers and service </a:t>
            </a:r>
            <a:r>
              <a:rPr lang="en-GB" sz="1600" dirty="0" smtClean="0">
                <a:latin typeface="Arial" panose="020B0604020202020204" pitchFamily="34" charset="0"/>
                <a:cs typeface="Arial" panose="020B0604020202020204" pitchFamily="34" charset="0"/>
              </a:rPr>
              <a:t>managers.</a:t>
            </a:r>
            <a:endParaRPr lang="en-GB"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GB" sz="1600" dirty="0" smtClean="0">
                <a:latin typeface="Arial" panose="020B0604020202020204" pitchFamily="34" charset="0"/>
                <a:cs typeface="Arial" panose="020B0604020202020204" pitchFamily="34" charset="0"/>
              </a:rPr>
              <a:t>Taking </a:t>
            </a:r>
            <a:r>
              <a:rPr lang="en-GB" sz="1600" dirty="0">
                <a:latin typeface="Arial" panose="020B0604020202020204" pitchFamily="34" charset="0"/>
                <a:cs typeface="Arial" panose="020B0604020202020204" pitchFamily="34" charset="0"/>
              </a:rPr>
              <a:t>team meeting minutes and typing them </a:t>
            </a:r>
            <a:r>
              <a:rPr lang="en-GB" sz="1600" dirty="0" smtClean="0">
                <a:latin typeface="Arial" panose="020B0604020202020204" pitchFamily="34" charset="0"/>
                <a:cs typeface="Arial" panose="020B0604020202020204" pitchFamily="34" charset="0"/>
              </a:rPr>
              <a:t>up.</a:t>
            </a:r>
            <a:endParaRPr lang="en-GB"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GB" sz="1600" dirty="0" smtClean="0">
                <a:latin typeface="Arial" panose="020B0604020202020204" pitchFamily="34" charset="0"/>
                <a:cs typeface="Arial" panose="020B0604020202020204" pitchFamily="34" charset="0"/>
              </a:rPr>
              <a:t>Making </a:t>
            </a:r>
            <a:r>
              <a:rPr lang="en-GB" sz="1600" dirty="0">
                <a:latin typeface="Arial" panose="020B0604020202020204" pitchFamily="34" charset="0"/>
                <a:cs typeface="Arial" panose="020B0604020202020204" pitchFamily="34" charset="0"/>
              </a:rPr>
              <a:t>appointments for residents such as dental checks, eye tests, doctors’ appointments and hospital appointments. Informing the bungalows, booking transport/taxis if </a:t>
            </a:r>
            <a:r>
              <a:rPr lang="en-GB" sz="1600" dirty="0" smtClean="0">
                <a:latin typeface="Arial" panose="020B0604020202020204" pitchFamily="34" charset="0"/>
                <a:cs typeface="Arial" panose="020B0604020202020204" pitchFamily="34" charset="0"/>
              </a:rPr>
              <a:t>necessary.</a:t>
            </a:r>
            <a:endParaRPr lang="en-GB"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GB" sz="1600" dirty="0" smtClean="0">
                <a:latin typeface="Arial" panose="020B0604020202020204" pitchFamily="34" charset="0"/>
                <a:cs typeface="Arial" panose="020B0604020202020204" pitchFamily="34" charset="0"/>
              </a:rPr>
              <a:t>General </a:t>
            </a:r>
            <a:r>
              <a:rPr lang="en-GB" sz="1600" dirty="0">
                <a:latin typeface="Arial" panose="020B0604020202020204" pitchFamily="34" charset="0"/>
                <a:cs typeface="Arial" panose="020B0604020202020204" pitchFamily="34" charset="0"/>
              </a:rPr>
              <a:t>administrative tasks as and when required</a:t>
            </a:r>
            <a:r>
              <a:rPr lang="en-GB" sz="1600" dirty="0" smtClean="0">
                <a:latin typeface="Arial" panose="020B0604020202020204" pitchFamily="34" charset="0"/>
                <a:cs typeface="Arial" panose="020B0604020202020204" pitchFamily="34" charset="0"/>
              </a:rPr>
              <a:t>.</a:t>
            </a:r>
          </a:p>
          <a:p>
            <a:endParaRPr lang="en-GB" sz="1600" dirty="0" smtClean="0">
              <a:latin typeface="Arial" panose="020B0604020202020204" pitchFamily="34" charset="0"/>
              <a:cs typeface="Arial" panose="020B0604020202020204" pitchFamily="34" charset="0"/>
            </a:endParaRPr>
          </a:p>
          <a:p>
            <a:pPr>
              <a:spcAft>
                <a:spcPts val="0"/>
              </a:spcAft>
            </a:pPr>
            <a:r>
              <a:rPr lang="en-GB" sz="1600" b="1" dirty="0" smtClean="0">
                <a:latin typeface="Arial" panose="020B0604020202020204" pitchFamily="34" charset="0"/>
                <a:ea typeface="Calibri" panose="020F0502020204030204" pitchFamily="34" charset="0"/>
                <a:cs typeface="Arial" panose="020B0604020202020204" pitchFamily="34" charset="0"/>
              </a:rPr>
              <a:t>Skills </a:t>
            </a:r>
            <a:r>
              <a:rPr lang="en-GB" sz="1600" b="1" dirty="0">
                <a:latin typeface="Arial" panose="020B0604020202020204" pitchFamily="34" charset="0"/>
                <a:ea typeface="Calibri" panose="020F0502020204030204" pitchFamily="34" charset="0"/>
                <a:cs typeface="Arial" panose="020B0604020202020204" pitchFamily="34" charset="0"/>
              </a:rPr>
              <a:t>required</a:t>
            </a:r>
            <a:r>
              <a:rPr lang="en-GB" sz="1600" b="1" dirty="0" smtClean="0">
                <a:latin typeface="Arial" panose="020B0604020202020204" pitchFamily="34" charset="0"/>
                <a:ea typeface="Calibri" panose="020F0502020204030204" pitchFamily="34" charset="0"/>
                <a:cs typeface="Arial" panose="020B0604020202020204" pitchFamily="34" charset="0"/>
              </a:rPr>
              <a:t>: </a:t>
            </a:r>
            <a:r>
              <a:rPr lang="en-GB" sz="1600" dirty="0">
                <a:latin typeface="Arial" panose="020B0604020202020204" pitchFamily="34" charset="0"/>
                <a:ea typeface="Calibri" panose="020F0502020204030204" pitchFamily="34" charset="0"/>
                <a:cs typeface="Arial" panose="020B0604020202020204" pitchFamily="34" charset="0"/>
              </a:rPr>
              <a:t>Good </a:t>
            </a:r>
            <a:r>
              <a:rPr lang="en-GB" sz="1600" dirty="0" smtClean="0">
                <a:latin typeface="Arial" panose="020B0604020202020204" pitchFamily="34" charset="0"/>
                <a:ea typeface="Calibri" panose="020F0502020204030204" pitchFamily="34" charset="0"/>
                <a:cs typeface="Arial" panose="020B0604020202020204" pitchFamily="34" charset="0"/>
              </a:rPr>
              <a:t>communication and ICT </a:t>
            </a:r>
            <a:r>
              <a:rPr lang="en-GB" sz="1600" dirty="0">
                <a:latin typeface="Arial" panose="020B0604020202020204" pitchFamily="34" charset="0"/>
                <a:ea typeface="Calibri" panose="020F0502020204030204" pitchFamily="34" charset="0"/>
                <a:cs typeface="Arial" panose="020B0604020202020204" pitchFamily="34" charset="0"/>
              </a:rPr>
              <a:t>skills. An interest in </a:t>
            </a:r>
            <a:r>
              <a:rPr lang="en-GB" sz="1600" dirty="0" smtClean="0">
                <a:latin typeface="Arial" panose="020B0604020202020204" pitchFamily="34" charset="0"/>
                <a:ea typeface="Calibri" panose="020F0502020204030204" pitchFamily="34" charset="0"/>
                <a:cs typeface="Arial" panose="020B0604020202020204" pitchFamily="34" charset="0"/>
              </a:rPr>
              <a:t>learning.</a:t>
            </a:r>
          </a:p>
          <a:p>
            <a:pPr>
              <a:spcAft>
                <a:spcPts val="0"/>
              </a:spcAft>
            </a:pPr>
            <a:endParaRPr lang="en-GB" sz="1600"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sz="1600" b="1" dirty="0" smtClean="0">
                <a:latin typeface="Arial" panose="020B0604020202020204" pitchFamily="34" charset="0"/>
                <a:ea typeface="Calibri" panose="020F0502020204030204" pitchFamily="34" charset="0"/>
                <a:cs typeface="Arial" panose="020B0604020202020204" pitchFamily="34" charset="0"/>
              </a:rPr>
              <a:t>Duration:</a:t>
            </a:r>
            <a:r>
              <a:rPr lang="en-GB" sz="1600" dirty="0" smtClean="0">
                <a:latin typeface="Arial" panose="020B0604020202020204" pitchFamily="34" charset="0"/>
                <a:ea typeface="Calibri" panose="020F0502020204030204" pitchFamily="34" charset="0"/>
                <a:cs typeface="Arial" panose="020B0604020202020204" pitchFamily="34" charset="0"/>
              </a:rPr>
              <a:t> </a:t>
            </a:r>
            <a:r>
              <a:rPr lang="en-GB" sz="1600" dirty="0">
                <a:latin typeface="Arial" panose="020B0604020202020204" pitchFamily="34" charset="0"/>
                <a:ea typeface="Calibri" panose="020F0502020204030204" pitchFamily="34" charset="0"/>
                <a:cs typeface="Arial" panose="020B0604020202020204" pitchFamily="34" charset="0"/>
              </a:rPr>
              <a:t>1-2 week </a:t>
            </a:r>
            <a:r>
              <a:rPr lang="en-GB" sz="1600" dirty="0" smtClean="0">
                <a:latin typeface="Arial" panose="020B0604020202020204" pitchFamily="34" charset="0"/>
                <a:ea typeface="Calibri" panose="020F0502020204030204" pitchFamily="34" charset="0"/>
                <a:cs typeface="Arial" panose="020B0604020202020204" pitchFamily="34" charset="0"/>
              </a:rPr>
              <a:t>block </a:t>
            </a:r>
          </a:p>
          <a:p>
            <a:pPr>
              <a:spcAft>
                <a:spcPts val="0"/>
              </a:spcAft>
            </a:pPr>
            <a:r>
              <a:rPr lang="en-GB" sz="1600" dirty="0" smtClean="0">
                <a:latin typeface="Arial" panose="020B0604020202020204" pitchFamily="34" charset="0"/>
                <a:cs typeface="Arial" panose="020B0604020202020204" pitchFamily="34" charset="0"/>
              </a:rPr>
              <a:t>This </a:t>
            </a:r>
            <a:r>
              <a:rPr lang="en-GB" sz="1600" dirty="0">
                <a:latin typeface="Arial" panose="020B0604020202020204" pitchFamily="34" charset="0"/>
                <a:cs typeface="Arial" panose="020B0604020202020204" pitchFamily="34" charset="0"/>
              </a:rPr>
              <a:t>work experience opportunity involves working around vulnerable adults and would therefore require a DBS check. Further information about the Disclosure Scheme can be found at </a:t>
            </a:r>
            <a:r>
              <a:rPr lang="en-GB" sz="1600" dirty="0">
                <a:latin typeface="Arial" panose="020B0604020202020204" pitchFamily="34" charset="0"/>
                <a:cs typeface="Arial" panose="020B0604020202020204" pitchFamily="34" charset="0"/>
                <a:hlinkClick r:id="rId2"/>
              </a:rPr>
              <a:t>www.gov.uk/disclosure-barring-service-check</a:t>
            </a:r>
            <a:endParaRPr lang="en-GB"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88005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smtClean="0"/>
              <a:t>Work </a:t>
            </a:r>
            <a:r>
              <a:rPr lang="en-GB" dirty="0"/>
              <a:t>E</a:t>
            </a:r>
            <a:r>
              <a:rPr lang="en-GB" dirty="0" smtClean="0"/>
              <a:t>xperience at Doncaster Council</a:t>
            </a:r>
            <a:endParaRPr lang="en-GB" dirty="0"/>
          </a:p>
        </p:txBody>
      </p:sp>
      <p:sp>
        <p:nvSpPr>
          <p:cNvPr id="4" name="Rectangle 3"/>
          <p:cNvSpPr/>
          <p:nvPr/>
        </p:nvSpPr>
        <p:spPr>
          <a:xfrm>
            <a:off x="270375" y="1038892"/>
            <a:ext cx="8260537" cy="4770537"/>
          </a:xfrm>
          <a:prstGeom prst="rect">
            <a:avLst/>
          </a:prstGeom>
        </p:spPr>
        <p:txBody>
          <a:bodyPr wrap="square">
            <a:spAutoFit/>
          </a:bodyPr>
          <a:lstStyle/>
          <a:p>
            <a:r>
              <a:rPr lang="en-GB" sz="1600" dirty="0">
                <a:solidFill>
                  <a:srgbClr val="333333"/>
                </a:solidFill>
                <a:latin typeface="Arial" panose="020B0604020202020204" pitchFamily="34" charset="0"/>
                <a:cs typeface="Arial" panose="020B0604020202020204" pitchFamily="34" charset="0"/>
              </a:rPr>
              <a:t>Work e</a:t>
            </a:r>
            <a:r>
              <a:rPr lang="en-GB" sz="1600" dirty="0" smtClean="0">
                <a:solidFill>
                  <a:srgbClr val="333333"/>
                </a:solidFill>
                <a:latin typeface="Arial" panose="020B0604020202020204" pitchFamily="34" charset="0"/>
                <a:cs typeface="Arial" panose="020B0604020202020204" pitchFamily="34" charset="0"/>
              </a:rPr>
              <a:t>xperience </a:t>
            </a:r>
            <a:r>
              <a:rPr lang="en-GB" sz="1600" dirty="0">
                <a:solidFill>
                  <a:srgbClr val="333333"/>
                </a:solidFill>
                <a:latin typeface="Arial" panose="020B0604020202020204" pitchFamily="34" charset="0"/>
                <a:cs typeface="Arial" panose="020B0604020202020204" pitchFamily="34" charset="0"/>
              </a:rPr>
              <a:t>placements are an ideal way for people to gain an understanding of the world of work and to develop a range of skills and knowledge which they will find invaluable in their future.</a:t>
            </a:r>
          </a:p>
          <a:p>
            <a:endParaRPr lang="en-GB" sz="1600" dirty="0">
              <a:solidFill>
                <a:srgbClr val="333333"/>
              </a:solidFill>
              <a:latin typeface="Arial" panose="020B0604020202020204" pitchFamily="34" charset="0"/>
              <a:cs typeface="Arial" panose="020B0604020202020204" pitchFamily="34" charset="0"/>
            </a:endParaRPr>
          </a:p>
          <a:p>
            <a:r>
              <a:rPr lang="en-GB" sz="1600" dirty="0" smtClean="0">
                <a:solidFill>
                  <a:srgbClr val="333333"/>
                </a:solidFill>
                <a:latin typeface="Arial" panose="020B0604020202020204" pitchFamily="34" charset="0"/>
                <a:cs typeface="Arial" panose="020B0604020202020204" pitchFamily="34" charset="0"/>
              </a:rPr>
              <a:t>Right now is a great time to be a part of Doncaster Council, we </a:t>
            </a:r>
            <a:r>
              <a:rPr lang="en-GB" sz="1600" dirty="0">
                <a:solidFill>
                  <a:srgbClr val="333333"/>
                </a:solidFill>
                <a:latin typeface="Arial" panose="020B0604020202020204" pitchFamily="34" charset="0"/>
                <a:cs typeface="Arial" panose="020B0604020202020204" pitchFamily="34" charset="0"/>
              </a:rPr>
              <a:t>are passionate about our </a:t>
            </a:r>
            <a:r>
              <a:rPr lang="en-GB" sz="1600" dirty="0" smtClean="0">
                <a:solidFill>
                  <a:srgbClr val="333333"/>
                </a:solidFill>
                <a:latin typeface="Arial" panose="020B0604020202020204" pitchFamily="34" charset="0"/>
                <a:cs typeface="Arial" panose="020B0604020202020204" pitchFamily="34" charset="0"/>
              </a:rPr>
              <a:t>place </a:t>
            </a:r>
            <a:r>
              <a:rPr lang="en-GB" sz="1600" dirty="0">
                <a:solidFill>
                  <a:srgbClr val="333333"/>
                </a:solidFill>
                <a:latin typeface="Arial" panose="020B0604020202020204" pitchFamily="34" charset="0"/>
                <a:cs typeface="Arial" panose="020B0604020202020204" pitchFamily="34" charset="0"/>
              </a:rPr>
              <a:t>and we firmly believe we have one of the strongest propositions in the country. Building on the strengths of being the UK’s best connected location, Doncaster is transforming the way it looks and feels. Anyone </a:t>
            </a:r>
            <a:r>
              <a:rPr lang="en-GB" sz="1600" dirty="0" smtClean="0">
                <a:solidFill>
                  <a:srgbClr val="333333"/>
                </a:solidFill>
                <a:latin typeface="Arial" panose="020B0604020202020204" pitchFamily="34" charset="0"/>
                <a:cs typeface="Arial" panose="020B0604020202020204" pitchFamily="34" charset="0"/>
              </a:rPr>
              <a:t>considering work </a:t>
            </a:r>
            <a:r>
              <a:rPr lang="en-GB" sz="1600" dirty="0">
                <a:solidFill>
                  <a:srgbClr val="333333"/>
                </a:solidFill>
                <a:latin typeface="Arial" panose="020B0604020202020204" pitchFamily="34" charset="0"/>
                <a:cs typeface="Arial" panose="020B0604020202020204" pitchFamily="34" charset="0"/>
              </a:rPr>
              <a:t>e</a:t>
            </a:r>
            <a:r>
              <a:rPr lang="en-GB" sz="1600" dirty="0" smtClean="0">
                <a:solidFill>
                  <a:srgbClr val="333333"/>
                </a:solidFill>
                <a:latin typeface="Arial" panose="020B0604020202020204" pitchFamily="34" charset="0"/>
                <a:cs typeface="Arial" panose="020B0604020202020204" pitchFamily="34" charset="0"/>
              </a:rPr>
              <a:t>xperience with </a:t>
            </a:r>
            <a:r>
              <a:rPr lang="en-GB" sz="1600" dirty="0">
                <a:solidFill>
                  <a:srgbClr val="333333"/>
                </a:solidFill>
                <a:latin typeface="Arial" panose="020B0604020202020204" pitchFamily="34" charset="0"/>
                <a:cs typeface="Arial" panose="020B0604020202020204" pitchFamily="34" charset="0"/>
              </a:rPr>
              <a:t>our council can look forward to working </a:t>
            </a:r>
            <a:r>
              <a:rPr lang="en-GB" sz="1600" dirty="0" smtClean="0">
                <a:solidFill>
                  <a:srgbClr val="333333"/>
                </a:solidFill>
                <a:latin typeface="Arial" panose="020B0604020202020204" pitchFamily="34" charset="0"/>
                <a:cs typeface="Arial" panose="020B0604020202020204" pitchFamily="34" charset="0"/>
              </a:rPr>
              <a:t>with a </a:t>
            </a:r>
            <a:r>
              <a:rPr lang="en-GB" sz="1600" dirty="0">
                <a:solidFill>
                  <a:srgbClr val="333333"/>
                </a:solidFill>
                <a:latin typeface="Arial" panose="020B0604020202020204" pitchFamily="34" charset="0"/>
                <a:cs typeface="Arial" panose="020B0604020202020204" pitchFamily="34" charset="0"/>
              </a:rPr>
              <a:t>confident, ambitious organisation with big plans to develop further and deliver for our residents, workforce and visitors. </a:t>
            </a:r>
            <a:endParaRPr lang="en-GB" sz="1600" dirty="0" smtClean="0">
              <a:solidFill>
                <a:srgbClr val="333333"/>
              </a:solidFill>
              <a:latin typeface="Arial" panose="020B0604020202020204" pitchFamily="34" charset="0"/>
              <a:cs typeface="Arial" panose="020B0604020202020204" pitchFamily="34" charset="0"/>
            </a:endParaRPr>
          </a:p>
          <a:p>
            <a:endParaRPr lang="en-GB" sz="1600" dirty="0">
              <a:solidFill>
                <a:srgbClr val="333333"/>
              </a:solidFill>
              <a:latin typeface="Arial" panose="020B0604020202020204" pitchFamily="34" charset="0"/>
              <a:cs typeface="Arial" panose="020B0604020202020204" pitchFamily="34" charset="0"/>
            </a:endParaRPr>
          </a:p>
          <a:p>
            <a:r>
              <a:rPr lang="en-GB" sz="1600" dirty="0">
                <a:solidFill>
                  <a:srgbClr val="333333"/>
                </a:solidFill>
                <a:latin typeface="Arial" panose="020B0604020202020204" pitchFamily="34" charset="0"/>
                <a:cs typeface="Arial" panose="020B0604020202020204" pitchFamily="34" charset="0"/>
              </a:rPr>
              <a:t>Here at Doncaster Council we appreciate the value that </a:t>
            </a:r>
            <a:r>
              <a:rPr lang="en-GB" sz="1600" dirty="0" smtClean="0">
                <a:solidFill>
                  <a:srgbClr val="333333"/>
                </a:solidFill>
                <a:latin typeface="Arial" panose="020B0604020202020204" pitchFamily="34" charset="0"/>
                <a:cs typeface="Arial" panose="020B0604020202020204" pitchFamily="34" charset="0"/>
              </a:rPr>
              <a:t>work </a:t>
            </a:r>
            <a:r>
              <a:rPr lang="en-GB" sz="1600" dirty="0">
                <a:solidFill>
                  <a:srgbClr val="333333"/>
                </a:solidFill>
                <a:latin typeface="Arial" panose="020B0604020202020204" pitchFamily="34" charset="0"/>
                <a:cs typeface="Arial" panose="020B0604020202020204" pitchFamily="34" charset="0"/>
              </a:rPr>
              <a:t>e</a:t>
            </a:r>
            <a:r>
              <a:rPr lang="en-GB" sz="1600" dirty="0" smtClean="0">
                <a:solidFill>
                  <a:srgbClr val="333333"/>
                </a:solidFill>
                <a:latin typeface="Arial" panose="020B0604020202020204" pitchFamily="34" charset="0"/>
                <a:cs typeface="Arial" panose="020B0604020202020204" pitchFamily="34" charset="0"/>
              </a:rPr>
              <a:t>xperience </a:t>
            </a:r>
            <a:r>
              <a:rPr lang="en-GB" sz="1600" dirty="0">
                <a:solidFill>
                  <a:srgbClr val="333333"/>
                </a:solidFill>
                <a:latin typeface="Arial" panose="020B0604020202020204" pitchFamily="34" charset="0"/>
                <a:cs typeface="Arial" panose="020B0604020202020204" pitchFamily="34" charset="0"/>
              </a:rPr>
              <a:t>placements have on our organisation and that is why we are constantly striving to improve what we offer. </a:t>
            </a:r>
            <a:r>
              <a:rPr lang="en-GB" sz="1600" dirty="0" smtClean="0">
                <a:solidFill>
                  <a:srgbClr val="333333"/>
                </a:solidFill>
                <a:latin typeface="Arial" panose="020B0604020202020204" pitchFamily="34" charset="0"/>
                <a:cs typeface="Arial" panose="020B0604020202020204" pitchFamily="34" charset="0"/>
              </a:rPr>
              <a:t>This is evident in being awarded a gold accolade by a quality standard organisation called Fair Train for our work </a:t>
            </a:r>
            <a:r>
              <a:rPr lang="en-GB" sz="1600" dirty="0">
                <a:solidFill>
                  <a:srgbClr val="333333"/>
                </a:solidFill>
                <a:latin typeface="Arial" panose="020B0604020202020204" pitchFamily="34" charset="0"/>
                <a:cs typeface="Arial" panose="020B0604020202020204" pitchFamily="34" charset="0"/>
              </a:rPr>
              <a:t>e</a:t>
            </a:r>
            <a:r>
              <a:rPr lang="en-GB" sz="1600" dirty="0" smtClean="0">
                <a:solidFill>
                  <a:srgbClr val="333333"/>
                </a:solidFill>
                <a:latin typeface="Arial" panose="020B0604020202020204" pitchFamily="34" charset="0"/>
                <a:cs typeface="Arial" panose="020B0604020202020204" pitchFamily="34" charset="0"/>
              </a:rPr>
              <a:t>xperience placement scheme.</a:t>
            </a:r>
          </a:p>
          <a:p>
            <a:endParaRPr lang="en-GB" sz="1600" dirty="0">
              <a:solidFill>
                <a:srgbClr val="333333"/>
              </a:solidFill>
              <a:latin typeface="Arial" panose="020B0604020202020204" pitchFamily="34" charset="0"/>
              <a:cs typeface="Arial" panose="020B0604020202020204" pitchFamily="34" charset="0"/>
            </a:endParaRPr>
          </a:p>
          <a:p>
            <a:endParaRPr lang="en-GB" sz="1600" dirty="0">
              <a:solidFill>
                <a:srgbClr val="333333"/>
              </a:solidFill>
              <a:latin typeface="Arial" panose="020B0604020202020204" pitchFamily="34" charset="0"/>
              <a:cs typeface="Arial" panose="020B0604020202020204" pitchFamily="34" charset="0"/>
            </a:endParaRPr>
          </a:p>
          <a:p>
            <a:endParaRPr lang="en-GB" sz="1600" dirty="0" smtClean="0">
              <a:solidFill>
                <a:srgbClr val="333333"/>
              </a:solidFill>
              <a:latin typeface="Arial" panose="020B0604020202020204" pitchFamily="34" charset="0"/>
              <a:cs typeface="Arial" panose="020B0604020202020204" pitchFamily="34" charset="0"/>
            </a:endParaRPr>
          </a:p>
          <a:p>
            <a:endParaRPr lang="en-GB" sz="1600" dirty="0">
              <a:solidFill>
                <a:srgbClr val="333333"/>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040737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818" y="248194"/>
            <a:ext cx="8778239" cy="1614570"/>
          </a:xfrm>
        </p:spPr>
        <p:txBody>
          <a:bodyPr/>
          <a:lstStyle/>
          <a:p>
            <a:r>
              <a:rPr lang="en-GB" sz="1400" dirty="0" smtClean="0">
                <a:solidFill>
                  <a:srgbClr val="333333"/>
                </a:solidFill>
                <a:latin typeface="+mn-lt"/>
                <a:cs typeface="Calibri" panose="020F0502020204030204" pitchFamily="34" charset="0"/>
              </a:rPr>
              <a:t>If you are interested in any of the work experience placements listed, please follow the process below.</a:t>
            </a:r>
            <a:r>
              <a:rPr lang="en-GB" sz="1400" dirty="0">
                <a:latin typeface="+mn-lt"/>
              </a:rPr>
              <a:t> </a:t>
            </a:r>
            <a:r>
              <a:rPr lang="en-GB" sz="1400" dirty="0">
                <a:solidFill>
                  <a:srgbClr val="333333"/>
                </a:solidFill>
                <a:cs typeface="Calibri" panose="020F0502020204030204" pitchFamily="34" charset="0"/>
              </a:rPr>
              <a:t>If you cannot find an opportunity you are interested in within this bulletin, please complete an application form, specifying what you are interested in and we will try our best to accommodate your request. </a:t>
            </a:r>
            <a:r>
              <a:rPr lang="en-GB" sz="1400" dirty="0" smtClean="0">
                <a:solidFill>
                  <a:srgbClr val="333333"/>
                </a:solidFill>
                <a:cs typeface="Calibri" panose="020F0502020204030204" pitchFamily="34" charset="0"/>
              </a:rPr>
              <a:t/>
            </a:r>
            <a:br>
              <a:rPr lang="en-GB" sz="1400" dirty="0" smtClean="0">
                <a:solidFill>
                  <a:srgbClr val="333333"/>
                </a:solidFill>
                <a:cs typeface="Calibri" panose="020F0502020204030204" pitchFamily="34" charset="0"/>
              </a:rPr>
            </a:br>
            <a:r>
              <a:rPr lang="en-GB" sz="1400" dirty="0"/>
              <a:t/>
            </a:r>
            <a:br>
              <a:rPr lang="en-GB" sz="1400" dirty="0"/>
            </a:br>
            <a:r>
              <a:rPr lang="en-GB" sz="1400" dirty="0" smtClean="0">
                <a:solidFill>
                  <a:srgbClr val="333333"/>
                </a:solidFill>
                <a:latin typeface="+mn-lt"/>
                <a:cs typeface="Calibri" panose="020F0502020204030204" pitchFamily="34" charset="0"/>
              </a:rPr>
              <a:t>PLEASE </a:t>
            </a:r>
            <a:r>
              <a:rPr lang="en-GB" sz="1400" dirty="0">
                <a:solidFill>
                  <a:srgbClr val="333333"/>
                </a:solidFill>
                <a:latin typeface="+mn-lt"/>
                <a:cs typeface="Calibri" panose="020F0502020204030204" pitchFamily="34" charset="0"/>
              </a:rPr>
              <a:t>NOTE: w</a:t>
            </a:r>
            <a:r>
              <a:rPr lang="en-GB" sz="1400" dirty="0" smtClean="0">
                <a:solidFill>
                  <a:srgbClr val="333333"/>
                </a:solidFill>
                <a:latin typeface="+mn-lt"/>
                <a:cs typeface="Calibri" panose="020F0502020204030204" pitchFamily="34" charset="0"/>
              </a:rPr>
              <a:t>ork </a:t>
            </a:r>
            <a:r>
              <a:rPr lang="en-GB" sz="1400" dirty="0">
                <a:solidFill>
                  <a:srgbClr val="333333"/>
                </a:solidFill>
                <a:latin typeface="+mn-lt"/>
                <a:cs typeface="Calibri" panose="020F0502020204030204" pitchFamily="34" charset="0"/>
              </a:rPr>
              <a:t>e</a:t>
            </a:r>
            <a:r>
              <a:rPr lang="en-GB" sz="1400" dirty="0" smtClean="0">
                <a:solidFill>
                  <a:srgbClr val="333333"/>
                </a:solidFill>
                <a:latin typeface="+mn-lt"/>
                <a:cs typeface="Calibri" panose="020F0502020204030204" pitchFamily="34" charset="0"/>
              </a:rPr>
              <a:t>xperience </a:t>
            </a:r>
            <a:r>
              <a:rPr lang="en-GB" sz="1400" dirty="0">
                <a:solidFill>
                  <a:srgbClr val="333333"/>
                </a:solidFill>
                <a:latin typeface="+mn-lt"/>
                <a:cs typeface="Calibri" panose="020F0502020204030204" pitchFamily="34" charset="0"/>
              </a:rPr>
              <a:t>placements are very popular, so we recommend that you contact us </a:t>
            </a:r>
            <a:r>
              <a:rPr lang="en-GB" sz="1400" b="1" dirty="0">
                <a:solidFill>
                  <a:srgbClr val="333333"/>
                </a:solidFill>
                <a:latin typeface="+mn-lt"/>
                <a:cs typeface="Calibri" panose="020F0502020204030204" pitchFamily="34" charset="0"/>
              </a:rPr>
              <a:t>at least eight weeks before </a:t>
            </a:r>
            <a:r>
              <a:rPr lang="en-GB" sz="1400" dirty="0">
                <a:solidFill>
                  <a:srgbClr val="333333"/>
                </a:solidFill>
                <a:latin typeface="+mn-lt"/>
                <a:cs typeface="Calibri" panose="020F0502020204030204" pitchFamily="34" charset="0"/>
              </a:rPr>
              <a:t>you would like the placement to start.</a:t>
            </a:r>
            <a:r>
              <a:rPr lang="en-GB" sz="1400" b="1" dirty="0" smtClean="0">
                <a:solidFill>
                  <a:schemeClr val="tx1"/>
                </a:solidFill>
                <a:latin typeface="+mn-lt"/>
              </a:rPr>
              <a:t/>
            </a:r>
            <a:br>
              <a:rPr lang="en-GB" sz="1400" b="1" dirty="0" smtClean="0">
                <a:solidFill>
                  <a:schemeClr val="tx1"/>
                </a:solidFill>
                <a:latin typeface="+mn-lt"/>
              </a:rPr>
            </a:br>
            <a:r>
              <a:rPr lang="en-GB" sz="1400" b="1" dirty="0">
                <a:solidFill>
                  <a:srgbClr val="333333"/>
                </a:solidFill>
                <a:latin typeface="+mn-lt"/>
                <a:cs typeface="Calibri" panose="020F0502020204030204" pitchFamily="34" charset="0"/>
              </a:rPr>
              <a:t/>
            </a:r>
            <a:br>
              <a:rPr lang="en-GB" sz="1400" b="1" dirty="0">
                <a:solidFill>
                  <a:srgbClr val="333333"/>
                </a:solidFill>
                <a:latin typeface="+mn-lt"/>
                <a:cs typeface="Calibri" panose="020F0502020204030204" pitchFamily="34" charset="0"/>
              </a:rPr>
            </a:br>
            <a:r>
              <a:rPr lang="en-GB" sz="1400" dirty="0" smtClean="0">
                <a:solidFill>
                  <a:srgbClr val="333333"/>
                </a:solidFill>
                <a:latin typeface="+mn-lt"/>
                <a:cs typeface="Calibri" panose="020F0502020204030204" pitchFamily="34" charset="0"/>
              </a:rPr>
              <a:t>Whilst many of our work placements with Doncaster Council are available throughout the year, they are however offered on a first come, first served basis. Placements detailed may become unavailable at any time. In this instance, the</a:t>
            </a:r>
            <a:r>
              <a:rPr lang="en-GB" sz="1400" dirty="0" smtClean="0">
                <a:solidFill>
                  <a:schemeClr val="tx1"/>
                </a:solidFill>
                <a:latin typeface="+mn-lt"/>
                <a:cs typeface="Calibri" panose="020F0502020204030204" pitchFamily="34" charset="0"/>
              </a:rPr>
              <a:t> </a:t>
            </a:r>
            <a:r>
              <a:rPr lang="en-GB" sz="1400" dirty="0">
                <a:solidFill>
                  <a:schemeClr val="tx1"/>
                </a:solidFill>
                <a:latin typeface="+mn-lt"/>
              </a:rPr>
              <a:t>Human Resources &amp; Organisational Development </a:t>
            </a:r>
            <a:r>
              <a:rPr lang="en-GB" sz="1400" dirty="0" smtClean="0">
                <a:solidFill>
                  <a:schemeClr val="tx1"/>
                </a:solidFill>
                <a:latin typeface="+mn-lt"/>
              </a:rPr>
              <a:t>(</a:t>
            </a:r>
            <a:r>
              <a:rPr lang="en-GB" sz="1400" dirty="0" smtClean="0">
                <a:solidFill>
                  <a:srgbClr val="333333"/>
                </a:solidFill>
                <a:latin typeface="+mn-lt"/>
                <a:cs typeface="Calibri" panose="020F0502020204030204" pitchFamily="34" charset="0"/>
              </a:rPr>
              <a:t>HR &amp; OD) team will work with you to find a suitable alternative placement, where this is possible. </a:t>
            </a: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solidFill>
                  <a:srgbClr val="333333"/>
                </a:solidFill>
                <a:latin typeface="+mn-lt"/>
                <a:ea typeface="+mn-ea"/>
                <a:cs typeface="Calibri" panose="020F0502020204030204" pitchFamily="34" charset="0"/>
              </a:rPr>
              <a:t/>
            </a:r>
            <a:br>
              <a:rPr lang="en-GB" sz="1400" dirty="0" smtClean="0">
                <a:solidFill>
                  <a:srgbClr val="333333"/>
                </a:solidFill>
                <a:latin typeface="+mn-lt"/>
                <a:ea typeface="+mn-ea"/>
                <a:cs typeface="Calibri" panose="020F0502020204030204" pitchFamily="34" charset="0"/>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r>
              <a:rPr lang="en-GB" sz="1400" dirty="0" smtClean="0">
                <a:latin typeface="+mn-lt"/>
              </a:rPr>
              <a:t/>
            </a:r>
            <a:br>
              <a:rPr lang="en-GB" sz="1400" dirty="0" smtClean="0">
                <a:latin typeface="+mn-lt"/>
              </a:rPr>
            </a:br>
            <a:endParaRPr lang="en-GB" sz="1400" dirty="0">
              <a:latin typeface="+mn-lt"/>
            </a:endParaRPr>
          </a:p>
        </p:txBody>
      </p:sp>
      <p:sp>
        <p:nvSpPr>
          <p:cNvPr id="14" name="TextBox 13"/>
          <p:cNvSpPr txBox="1"/>
          <p:nvPr/>
        </p:nvSpPr>
        <p:spPr>
          <a:xfrm>
            <a:off x="169816" y="2246437"/>
            <a:ext cx="8678333" cy="245171"/>
          </a:xfrm>
          <a:prstGeom prst="rect">
            <a:avLst/>
          </a:prstGeom>
          <a:solidFill>
            <a:schemeClr val="accent4">
              <a:lumMod val="75000"/>
            </a:schemeClr>
          </a:solidFill>
        </p:spPr>
        <p:txBody>
          <a:bodyPr wrap="square" lIns="0" tIns="0" rIns="0" bIns="0" rtlCol="0">
            <a:noAutofit/>
          </a:bodyPr>
          <a:lstStyle/>
          <a:p>
            <a:r>
              <a:rPr lang="en-GB" sz="1400" b="1" dirty="0">
                <a:solidFill>
                  <a:schemeClr val="bg1"/>
                </a:solidFill>
                <a:latin typeface="Arial" panose="020B0604020202020204" pitchFamily="34" charset="0"/>
                <a:cs typeface="Arial" panose="020B0604020202020204" pitchFamily="34" charset="0"/>
              </a:rPr>
              <a:t>Step 1 </a:t>
            </a:r>
            <a:r>
              <a:rPr lang="en-GB" sz="1400" dirty="0">
                <a:solidFill>
                  <a:schemeClr val="bg1"/>
                </a:solidFill>
                <a:latin typeface="Arial" panose="020B0604020202020204" pitchFamily="34" charset="0"/>
                <a:cs typeface="Arial" panose="020B0604020202020204" pitchFamily="34" charset="0"/>
              </a:rPr>
              <a:t>– Make a note of the opportunity title and dates you are requesting work experience </a:t>
            </a:r>
            <a:r>
              <a:rPr lang="en-GB" sz="1400" dirty="0" smtClean="0">
                <a:solidFill>
                  <a:schemeClr val="bg1"/>
                </a:solidFill>
                <a:latin typeface="Arial" panose="020B0604020202020204" pitchFamily="34" charset="0"/>
                <a:cs typeface="Arial" panose="020B0604020202020204" pitchFamily="34" charset="0"/>
              </a:rPr>
              <a:t>for</a:t>
            </a:r>
          </a:p>
        </p:txBody>
      </p:sp>
      <p:sp>
        <p:nvSpPr>
          <p:cNvPr id="15" name="TextBox 14"/>
          <p:cNvSpPr txBox="1"/>
          <p:nvPr/>
        </p:nvSpPr>
        <p:spPr>
          <a:xfrm>
            <a:off x="169816" y="2598970"/>
            <a:ext cx="8678333" cy="702390"/>
          </a:xfrm>
          <a:prstGeom prst="rect">
            <a:avLst/>
          </a:prstGeom>
          <a:solidFill>
            <a:schemeClr val="accent4">
              <a:lumMod val="75000"/>
            </a:schemeClr>
          </a:solidFill>
        </p:spPr>
        <p:txBody>
          <a:bodyPr wrap="square" lIns="0" tIns="0" rIns="0" bIns="0" rtlCol="0">
            <a:noAutofit/>
          </a:bodyPr>
          <a:lstStyle/>
          <a:p>
            <a:r>
              <a:rPr lang="en-GB" sz="1400" b="1" dirty="0">
                <a:solidFill>
                  <a:schemeClr val="bg1"/>
                </a:solidFill>
                <a:latin typeface="Arial" panose="020B0604020202020204" pitchFamily="34" charset="0"/>
                <a:cs typeface="Arial" panose="020B0604020202020204" pitchFamily="34" charset="0"/>
              </a:rPr>
              <a:t>Step 2 </a:t>
            </a:r>
            <a:r>
              <a:rPr lang="en-GB" sz="1400" dirty="0">
                <a:solidFill>
                  <a:schemeClr val="bg1"/>
                </a:solidFill>
                <a:latin typeface="Arial" panose="020B0604020202020204" pitchFamily="34" charset="0"/>
                <a:cs typeface="Arial" panose="020B0604020202020204" pitchFamily="34" charset="0"/>
              </a:rPr>
              <a:t>– Please complete the </a:t>
            </a:r>
            <a:r>
              <a:rPr lang="en-GB" sz="1400" dirty="0" smtClean="0">
                <a:solidFill>
                  <a:schemeClr val="bg1"/>
                </a:solidFill>
                <a:latin typeface="Arial" panose="020B0604020202020204" pitchFamily="34" charset="0"/>
                <a:cs typeface="Arial" panose="020B0604020202020204" pitchFamily="34" charset="0"/>
              </a:rPr>
              <a:t>work experience </a:t>
            </a:r>
            <a:r>
              <a:rPr lang="en-GB" sz="1400" dirty="0">
                <a:solidFill>
                  <a:schemeClr val="bg1"/>
                </a:solidFill>
                <a:latin typeface="Arial" panose="020B0604020202020204" pitchFamily="34" charset="0"/>
                <a:cs typeface="Arial" panose="020B0604020202020204" pitchFamily="34" charset="0"/>
              </a:rPr>
              <a:t>application form, (found </a:t>
            </a:r>
            <a:r>
              <a:rPr lang="en-GB" sz="1400" dirty="0" smtClean="0">
                <a:solidFill>
                  <a:schemeClr val="bg1"/>
                </a:solidFill>
                <a:latin typeface="Arial" panose="020B0604020202020204" pitchFamily="34" charset="0"/>
                <a:cs typeface="Arial" panose="020B0604020202020204" pitchFamily="34" charset="0"/>
              </a:rPr>
              <a:t>as an attachment next to the bulletin) and </a:t>
            </a:r>
            <a:r>
              <a:rPr lang="en-GB" sz="1400" dirty="0">
                <a:solidFill>
                  <a:schemeClr val="bg1"/>
                </a:solidFill>
                <a:latin typeface="Arial" panose="020B0604020202020204" pitchFamily="34" charset="0"/>
                <a:cs typeface="Arial" panose="020B0604020202020204" pitchFamily="34" charset="0"/>
              </a:rPr>
              <a:t>return to </a:t>
            </a:r>
            <a:r>
              <a:rPr lang="en-GB" sz="1400" dirty="0" smtClean="0">
                <a:solidFill>
                  <a:schemeClr val="bg1"/>
                </a:solidFill>
                <a:latin typeface="Arial" panose="020B0604020202020204" pitchFamily="34" charset="0"/>
                <a:cs typeface="Arial" panose="020B0604020202020204" pitchFamily="34" charset="0"/>
              </a:rPr>
              <a:t>HR &amp; OD team </a:t>
            </a:r>
            <a:r>
              <a:rPr lang="en-GB" sz="1400" dirty="0">
                <a:solidFill>
                  <a:schemeClr val="bg1"/>
                </a:solidFill>
                <a:latin typeface="Arial" panose="020B0604020202020204" pitchFamily="34" charset="0"/>
                <a:cs typeface="Arial" panose="020B0604020202020204" pitchFamily="34" charset="0"/>
              </a:rPr>
              <a:t>by emailing </a:t>
            </a:r>
            <a:r>
              <a:rPr lang="en-GB" sz="1400" dirty="0" smtClean="0">
                <a:solidFill>
                  <a:schemeClr val="bg1"/>
                </a:solidFill>
                <a:latin typeface="Arial" panose="020B0604020202020204" pitchFamily="34" charset="0"/>
                <a:cs typeface="Arial" panose="020B0604020202020204" pitchFamily="34" charset="0"/>
                <a:hlinkClick r:id="rId2"/>
              </a:rPr>
              <a:t>WEPRequests@doncaster.gov.uk</a:t>
            </a:r>
            <a:endParaRPr lang="en-GB" sz="1400" dirty="0">
              <a:solidFill>
                <a:schemeClr val="bg1"/>
              </a:solidFill>
              <a:latin typeface="Arial" panose="020B0604020202020204" pitchFamily="34" charset="0"/>
              <a:cs typeface="Arial" panose="020B0604020202020204" pitchFamily="34" charset="0"/>
            </a:endParaRPr>
          </a:p>
          <a:p>
            <a:endParaRPr lang="en-GB" sz="1800" dirty="0" smtClean="0">
              <a:solidFill>
                <a:schemeClr val="bg1"/>
              </a:solidFill>
              <a:latin typeface="Arial" panose="020B0604020202020204" pitchFamily="34" charset="0"/>
              <a:cs typeface="Arial" panose="020B0604020202020204" pitchFamily="34" charset="0"/>
            </a:endParaRPr>
          </a:p>
        </p:txBody>
      </p:sp>
      <p:sp>
        <p:nvSpPr>
          <p:cNvPr id="16" name="TextBox 15"/>
          <p:cNvSpPr txBox="1"/>
          <p:nvPr/>
        </p:nvSpPr>
        <p:spPr>
          <a:xfrm>
            <a:off x="169817" y="3365623"/>
            <a:ext cx="8728287" cy="940822"/>
          </a:xfrm>
          <a:prstGeom prst="rect">
            <a:avLst/>
          </a:prstGeom>
          <a:solidFill>
            <a:schemeClr val="accent4">
              <a:lumMod val="75000"/>
            </a:schemeClr>
          </a:solidFill>
        </p:spPr>
        <p:txBody>
          <a:bodyPr wrap="square" lIns="0" tIns="0" rIns="0" bIns="0" rtlCol="0">
            <a:noAutofit/>
          </a:bodyPr>
          <a:lstStyle/>
          <a:p>
            <a:r>
              <a:rPr lang="en-GB" sz="1400" b="1" dirty="0">
                <a:solidFill>
                  <a:schemeClr val="bg1"/>
                </a:solidFill>
                <a:latin typeface="Arial" panose="020B0604020202020204" pitchFamily="34" charset="0"/>
                <a:cs typeface="Arial" panose="020B0604020202020204" pitchFamily="34" charset="0"/>
              </a:rPr>
              <a:t>Step 3 </a:t>
            </a:r>
            <a:r>
              <a:rPr lang="en-GB" sz="1400" dirty="0">
                <a:solidFill>
                  <a:schemeClr val="bg1"/>
                </a:solidFill>
                <a:latin typeface="Arial" panose="020B0604020202020204" pitchFamily="34" charset="0"/>
                <a:cs typeface="Arial" panose="020B0604020202020204" pitchFamily="34" charset="0"/>
              </a:rPr>
              <a:t>- </a:t>
            </a:r>
            <a:r>
              <a:rPr lang="en-GB" sz="1400" dirty="0" smtClean="0">
                <a:solidFill>
                  <a:schemeClr val="bg1"/>
                </a:solidFill>
                <a:latin typeface="Arial" panose="020B0604020202020204" pitchFamily="34" charset="0"/>
                <a:cs typeface="Arial" panose="020B0604020202020204" pitchFamily="34" charset="0"/>
              </a:rPr>
              <a:t> </a:t>
            </a:r>
            <a:r>
              <a:rPr lang="en-GB" sz="1400" dirty="0">
                <a:solidFill>
                  <a:schemeClr val="bg1"/>
                </a:solidFill>
                <a:latin typeface="Arial" panose="020B0604020202020204" pitchFamily="34" charset="0"/>
                <a:cs typeface="Arial" panose="020B0604020202020204" pitchFamily="34" charset="0"/>
              </a:rPr>
              <a:t>Once your request has been received, your application will be forwarded to the manager for consideration. Please note: some placements are very popular and may already be allocated to another student, or the service may not be able to provide work placements at certain times of the year. In this instance, you will be supported </a:t>
            </a:r>
            <a:r>
              <a:rPr lang="en-GB" sz="1400" dirty="0" smtClean="0">
                <a:solidFill>
                  <a:schemeClr val="bg1"/>
                </a:solidFill>
                <a:latin typeface="Arial" panose="020B0604020202020204" pitchFamily="34" charset="0"/>
                <a:cs typeface="Arial" panose="020B0604020202020204" pitchFamily="34" charset="0"/>
              </a:rPr>
              <a:t>in finding a </a:t>
            </a:r>
            <a:r>
              <a:rPr lang="en-GB" sz="1400" dirty="0">
                <a:solidFill>
                  <a:schemeClr val="bg1"/>
                </a:solidFill>
                <a:latin typeface="Arial" panose="020B0604020202020204" pitchFamily="34" charset="0"/>
                <a:cs typeface="Arial" panose="020B0604020202020204" pitchFamily="34" charset="0"/>
              </a:rPr>
              <a:t>suitable </a:t>
            </a:r>
            <a:r>
              <a:rPr lang="en-GB" sz="1400" dirty="0" smtClean="0">
                <a:solidFill>
                  <a:schemeClr val="bg1"/>
                </a:solidFill>
                <a:latin typeface="Arial" panose="020B0604020202020204" pitchFamily="34" charset="0"/>
                <a:cs typeface="Arial" panose="020B0604020202020204" pitchFamily="34" charset="0"/>
              </a:rPr>
              <a:t>alternative.</a:t>
            </a:r>
            <a:endParaRPr lang="en-GB" sz="1400" dirty="0">
              <a:solidFill>
                <a:schemeClr val="bg1"/>
              </a:solidFill>
              <a:latin typeface="Arial" panose="020B0604020202020204" pitchFamily="34" charset="0"/>
              <a:cs typeface="Arial" panose="020B0604020202020204" pitchFamily="34" charset="0"/>
            </a:endParaRPr>
          </a:p>
        </p:txBody>
      </p:sp>
      <p:sp>
        <p:nvSpPr>
          <p:cNvPr id="17" name="TextBox 16"/>
          <p:cNvSpPr txBox="1"/>
          <p:nvPr/>
        </p:nvSpPr>
        <p:spPr>
          <a:xfrm>
            <a:off x="169817" y="4370708"/>
            <a:ext cx="8728287" cy="893927"/>
          </a:xfrm>
          <a:prstGeom prst="rect">
            <a:avLst/>
          </a:prstGeom>
          <a:solidFill>
            <a:schemeClr val="accent4">
              <a:lumMod val="75000"/>
            </a:schemeClr>
          </a:solidFill>
        </p:spPr>
        <p:txBody>
          <a:bodyPr wrap="square" lIns="0" tIns="0" rIns="0" bIns="0" rtlCol="0">
            <a:noAutofit/>
          </a:bodyPr>
          <a:lstStyle/>
          <a:p>
            <a:r>
              <a:rPr lang="en-GB" sz="1400" b="1" dirty="0">
                <a:solidFill>
                  <a:schemeClr val="bg1"/>
                </a:solidFill>
                <a:latin typeface="Arial" panose="020B0604020202020204" pitchFamily="34" charset="0"/>
                <a:cs typeface="Arial" panose="020B0604020202020204" pitchFamily="34" charset="0"/>
              </a:rPr>
              <a:t>Step </a:t>
            </a:r>
            <a:r>
              <a:rPr lang="en-GB" sz="1400" b="1" dirty="0" smtClean="0">
                <a:solidFill>
                  <a:schemeClr val="bg1"/>
                </a:solidFill>
                <a:latin typeface="Arial" panose="020B0604020202020204" pitchFamily="34" charset="0"/>
                <a:cs typeface="Arial" panose="020B0604020202020204" pitchFamily="34" charset="0"/>
              </a:rPr>
              <a:t>4 – </a:t>
            </a:r>
            <a:r>
              <a:rPr lang="en-GB" sz="1400" dirty="0" smtClean="0">
                <a:solidFill>
                  <a:schemeClr val="bg1"/>
                </a:solidFill>
                <a:latin typeface="Arial" panose="020B0604020202020204" pitchFamily="34" charset="0"/>
                <a:cs typeface="Arial" panose="020B0604020202020204" pitchFamily="34" charset="0"/>
              </a:rPr>
              <a:t>The relevant manager will be in touch to discuss you application and arrange an informal interview, this may be via telephone or face to face, to find out more about you and why you are interested in the placement and also for you to ask any questions about the opportunity. If successful, next steps will be discussed, i.e. work placement agreement, first day arrangements etc.</a:t>
            </a:r>
            <a:endParaRPr lang="en-GB" sz="1400" dirty="0">
              <a:solidFill>
                <a:schemeClr val="bg1"/>
              </a:solidFill>
              <a:latin typeface="Arial" panose="020B0604020202020204" pitchFamily="34" charset="0"/>
              <a:cs typeface="Arial" panose="020B0604020202020204" pitchFamily="34" charset="0"/>
            </a:endParaRPr>
          </a:p>
        </p:txBody>
      </p:sp>
      <p:sp>
        <p:nvSpPr>
          <p:cNvPr id="18" name="TextBox 17"/>
          <p:cNvSpPr txBox="1"/>
          <p:nvPr/>
        </p:nvSpPr>
        <p:spPr>
          <a:xfrm>
            <a:off x="169818" y="5328898"/>
            <a:ext cx="8728288" cy="765807"/>
          </a:xfrm>
          <a:prstGeom prst="rect">
            <a:avLst/>
          </a:prstGeom>
          <a:solidFill>
            <a:schemeClr val="accent4">
              <a:lumMod val="75000"/>
            </a:schemeClr>
          </a:solidFill>
        </p:spPr>
        <p:txBody>
          <a:bodyPr wrap="square" lIns="0" tIns="0" rIns="0" bIns="0" rtlCol="0">
            <a:noAutofit/>
          </a:bodyPr>
          <a:lstStyle/>
          <a:p>
            <a:r>
              <a:rPr lang="en-GB" sz="1400" b="1" dirty="0">
                <a:solidFill>
                  <a:schemeClr val="bg1"/>
                </a:solidFill>
                <a:latin typeface="Arial" panose="020B0604020202020204" pitchFamily="34" charset="0"/>
                <a:cs typeface="Arial" panose="020B0604020202020204" pitchFamily="34" charset="0"/>
              </a:rPr>
              <a:t>Step 5</a:t>
            </a:r>
            <a:r>
              <a:rPr lang="en-GB" sz="1400" b="1" dirty="0" smtClean="0">
                <a:solidFill>
                  <a:schemeClr val="bg1"/>
                </a:solidFill>
                <a:latin typeface="Arial" panose="020B0604020202020204" pitchFamily="34" charset="0"/>
                <a:cs typeface="Arial" panose="020B0604020202020204" pitchFamily="34" charset="0"/>
              </a:rPr>
              <a:t> -  </a:t>
            </a:r>
            <a:r>
              <a:rPr lang="en-GB" sz="1400" dirty="0">
                <a:solidFill>
                  <a:schemeClr val="bg1"/>
                </a:solidFill>
                <a:latin typeface="Arial" panose="020B0604020202020204" pitchFamily="34" charset="0"/>
                <a:cs typeface="Arial" panose="020B0604020202020204" pitchFamily="34" charset="0"/>
              </a:rPr>
              <a:t>Once </a:t>
            </a:r>
            <a:r>
              <a:rPr lang="en-GB" sz="1400" dirty="0" smtClean="0">
                <a:solidFill>
                  <a:schemeClr val="bg1"/>
                </a:solidFill>
                <a:latin typeface="Arial" panose="020B0604020202020204" pitchFamily="34" charset="0"/>
                <a:cs typeface="Arial" panose="020B0604020202020204" pitchFamily="34" charset="0"/>
              </a:rPr>
              <a:t>your placement is complete, feedback is welcomed via the work </a:t>
            </a:r>
            <a:r>
              <a:rPr lang="en-GB" sz="1400" dirty="0">
                <a:solidFill>
                  <a:schemeClr val="bg1"/>
                </a:solidFill>
                <a:latin typeface="Arial" panose="020B0604020202020204" pitchFamily="34" charset="0"/>
                <a:cs typeface="Arial" panose="020B0604020202020204" pitchFamily="34" charset="0"/>
              </a:rPr>
              <a:t>e</a:t>
            </a:r>
            <a:r>
              <a:rPr lang="en-GB" sz="1400" dirty="0" smtClean="0">
                <a:solidFill>
                  <a:schemeClr val="bg1"/>
                </a:solidFill>
                <a:latin typeface="Arial" panose="020B0604020202020204" pitchFamily="34" charset="0"/>
                <a:cs typeface="Arial" panose="020B0604020202020204" pitchFamily="34" charset="0"/>
              </a:rPr>
              <a:t>xperience feedback form (found as an attachment next to the bulletin). This is to assist the </a:t>
            </a:r>
            <a:r>
              <a:rPr lang="en-GB" sz="1400" dirty="0">
                <a:solidFill>
                  <a:schemeClr val="bg1"/>
                </a:solidFill>
                <a:latin typeface="Arial" panose="020B0604020202020204" pitchFamily="34" charset="0"/>
                <a:cs typeface="Arial" panose="020B0604020202020204" pitchFamily="34" charset="0"/>
              </a:rPr>
              <a:t>HR &amp; OD team </a:t>
            </a:r>
            <a:r>
              <a:rPr lang="en-GB" sz="1400" dirty="0" smtClean="0">
                <a:solidFill>
                  <a:schemeClr val="bg1"/>
                </a:solidFill>
                <a:latin typeface="Arial" panose="020B0604020202020204" pitchFamily="34" charset="0"/>
                <a:cs typeface="Arial" panose="020B0604020202020204" pitchFamily="34" charset="0"/>
              </a:rPr>
              <a:t>in developing the Work Experience programme for the future.</a:t>
            </a:r>
            <a:endParaRPr lang="en-GB" sz="1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56582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637" y="404452"/>
            <a:ext cx="7088249" cy="491760"/>
          </a:xfrm>
        </p:spPr>
        <p:txBody>
          <a:bodyPr/>
          <a:lstStyle/>
          <a:p>
            <a:r>
              <a:rPr lang="en-GB" dirty="0" smtClean="0"/>
              <a:t>Craft Opportunity</a:t>
            </a:r>
            <a:endParaRPr lang="en-GB" dirty="0"/>
          </a:p>
        </p:txBody>
      </p:sp>
      <p:sp>
        <p:nvSpPr>
          <p:cNvPr id="4" name="Rectangle 3"/>
          <p:cNvSpPr/>
          <p:nvPr/>
        </p:nvSpPr>
        <p:spPr>
          <a:xfrm>
            <a:off x="487637" y="1377804"/>
            <a:ext cx="7507706" cy="3970318"/>
          </a:xfrm>
          <a:prstGeom prst="rect">
            <a:avLst/>
          </a:prstGeom>
        </p:spPr>
        <p:txBody>
          <a:bodyPr wrap="square">
            <a:spAutoFit/>
          </a:bodyPr>
          <a:lstStyle/>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Work </a:t>
            </a:r>
            <a:r>
              <a:rPr lang="en-GB" b="1" dirty="0" smtClean="0">
                <a:latin typeface="Arial" panose="020B0604020202020204" pitchFamily="34" charset="0"/>
                <a:ea typeface="Calibri" panose="020F0502020204030204" pitchFamily="34" charset="0"/>
                <a:cs typeface="Arial" panose="020B0604020202020204" pitchFamily="34" charset="0"/>
              </a:rPr>
              <a:t>Experience Opportunity: Joiner</a:t>
            </a:r>
            <a:endParaRPr lang="en-GB" b="1" dirty="0">
              <a:latin typeface="Arial" panose="020B0604020202020204" pitchFamily="34" charset="0"/>
              <a:ea typeface="Calibri" panose="020F0502020204030204" pitchFamily="34" charset="0"/>
              <a:cs typeface="Arial" panose="020B0604020202020204" pitchFamily="34" charset="0"/>
            </a:endParaRPr>
          </a:p>
          <a:p>
            <a:pPr>
              <a:spcAft>
                <a:spcPts val="0"/>
              </a:spcAft>
            </a:pPr>
            <a:endParaRPr lang="en-GB" dirty="0">
              <a:latin typeface="Arial" panose="020B060402020202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Tasks include</a:t>
            </a:r>
            <a:r>
              <a:rPr lang="en-GB" b="1" dirty="0" smtClean="0">
                <a:latin typeface="Arial" panose="020B0604020202020204" pitchFamily="34" charset="0"/>
                <a:ea typeface="Calibri" panose="020F0502020204030204" pitchFamily="34" charset="0"/>
                <a:cs typeface="Arial" panose="020B0604020202020204" pitchFamily="34" charset="0"/>
              </a:rPr>
              <a:t>: </a:t>
            </a:r>
            <a:r>
              <a:rPr lang="en-GB" dirty="0" smtClean="0">
                <a:latin typeface="Arial" panose="020B0604020202020204" pitchFamily="34" charset="0"/>
                <a:ea typeface="Calibri" panose="020F0502020204030204" pitchFamily="34" charset="0"/>
                <a:cs typeface="Arial" panose="020B0604020202020204" pitchFamily="34" charset="0"/>
              </a:rPr>
              <a:t>Assist </a:t>
            </a:r>
            <a:r>
              <a:rPr lang="en-GB" dirty="0">
                <a:latin typeface="Arial" panose="020B0604020202020204" pitchFamily="34" charset="0"/>
                <a:ea typeface="Calibri" panose="020F0502020204030204" pitchFamily="34" charset="0"/>
                <a:cs typeface="Arial" panose="020B0604020202020204" pitchFamily="34" charset="0"/>
              </a:rPr>
              <a:t>and </a:t>
            </a:r>
            <a:r>
              <a:rPr lang="en-GB" dirty="0" smtClean="0">
                <a:latin typeface="Arial" panose="020B0604020202020204" pitchFamily="34" charset="0"/>
                <a:ea typeface="Calibri" panose="020F0502020204030204" pitchFamily="34" charset="0"/>
                <a:cs typeface="Arial" panose="020B0604020202020204" pitchFamily="34" charset="0"/>
              </a:rPr>
              <a:t>observe: </a:t>
            </a:r>
            <a:endParaRPr lang="en-GB" dirty="0">
              <a:latin typeface="Arial" panose="020B0604020202020204" pitchFamily="34" charset="0"/>
              <a:ea typeface="Calibri" panose="020F0502020204030204" pitchFamily="34" charset="0"/>
              <a:cs typeface="Arial" panose="020B0604020202020204" pitchFamily="34" charset="0"/>
            </a:endParaRPr>
          </a:p>
          <a:p>
            <a:pPr marL="285750" indent="-285750">
              <a:spcAft>
                <a:spcPts val="0"/>
              </a:spcAft>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Installation of f</a:t>
            </a:r>
            <a:r>
              <a:rPr lang="en-GB" dirty="0" smtClean="0">
                <a:latin typeface="Arial" panose="020B0604020202020204" pitchFamily="34" charset="0"/>
                <a:ea typeface="Calibri" panose="020F0502020204030204" pitchFamily="34" charset="0"/>
                <a:cs typeface="Arial" panose="020B0604020202020204" pitchFamily="34" charset="0"/>
              </a:rPr>
              <a:t>irst </a:t>
            </a:r>
            <a:r>
              <a:rPr lang="en-GB" dirty="0">
                <a:latin typeface="Arial" panose="020B0604020202020204" pitchFamily="34" charset="0"/>
                <a:ea typeface="Calibri" panose="020F0502020204030204" pitchFamily="34" charset="0"/>
                <a:cs typeface="Arial" panose="020B0604020202020204" pitchFamily="34" charset="0"/>
              </a:rPr>
              <a:t>f</a:t>
            </a:r>
            <a:r>
              <a:rPr lang="en-GB" dirty="0" smtClean="0">
                <a:latin typeface="Arial" panose="020B0604020202020204" pitchFamily="34" charset="0"/>
                <a:ea typeface="Calibri" panose="020F0502020204030204" pitchFamily="34" charset="0"/>
                <a:cs typeface="Arial" panose="020B0604020202020204" pitchFamily="34" charset="0"/>
              </a:rPr>
              <a:t>ix </a:t>
            </a:r>
            <a:r>
              <a:rPr lang="en-GB" dirty="0">
                <a:latin typeface="Arial" panose="020B0604020202020204" pitchFamily="34" charset="0"/>
                <a:ea typeface="Calibri" panose="020F0502020204030204" pitchFamily="34" charset="0"/>
                <a:cs typeface="Arial" panose="020B0604020202020204" pitchFamily="34" charset="0"/>
              </a:rPr>
              <a:t>j</a:t>
            </a:r>
            <a:r>
              <a:rPr lang="en-GB" dirty="0" smtClean="0">
                <a:latin typeface="Arial" panose="020B0604020202020204" pitchFamily="34" charset="0"/>
                <a:ea typeface="Calibri" panose="020F0502020204030204" pitchFamily="34" charset="0"/>
                <a:cs typeface="Arial" panose="020B0604020202020204" pitchFamily="34" charset="0"/>
              </a:rPr>
              <a:t>oinery </a:t>
            </a:r>
            <a:r>
              <a:rPr lang="en-GB" dirty="0">
                <a:latin typeface="Arial" panose="020B0604020202020204" pitchFamily="34" charset="0"/>
                <a:ea typeface="Calibri" panose="020F0502020204030204" pitchFamily="34" charset="0"/>
                <a:cs typeface="Arial" panose="020B0604020202020204" pitchFamily="34" charset="0"/>
              </a:rPr>
              <a:t>(flooring, roofing, stairs and stud </a:t>
            </a:r>
            <a:r>
              <a:rPr lang="en-GB" dirty="0" smtClean="0">
                <a:latin typeface="Arial" panose="020B0604020202020204" pitchFamily="34" charset="0"/>
                <a:ea typeface="Calibri" panose="020F0502020204030204" pitchFamily="34" charset="0"/>
                <a:cs typeface="Arial" panose="020B0604020202020204" pitchFamily="34" charset="0"/>
              </a:rPr>
              <a:t>partitions).</a:t>
            </a:r>
            <a:endParaRPr lang="en-GB" dirty="0">
              <a:latin typeface="Arial" panose="020B0604020202020204" pitchFamily="34" charset="0"/>
              <a:ea typeface="Calibri" panose="020F0502020204030204" pitchFamily="34" charset="0"/>
              <a:cs typeface="Arial" panose="020B0604020202020204" pitchFamily="34" charset="0"/>
            </a:endParaRPr>
          </a:p>
          <a:p>
            <a:pPr marL="285750" indent="-285750">
              <a:spcAft>
                <a:spcPts val="0"/>
              </a:spcAft>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Installation of </a:t>
            </a:r>
            <a:r>
              <a:rPr lang="en-GB" dirty="0" smtClean="0">
                <a:latin typeface="Arial" panose="020B0604020202020204" pitchFamily="34" charset="0"/>
                <a:ea typeface="Calibri" panose="020F0502020204030204" pitchFamily="34" charset="0"/>
                <a:cs typeface="Arial" panose="020B0604020202020204" pitchFamily="34" charset="0"/>
              </a:rPr>
              <a:t>second </a:t>
            </a:r>
            <a:r>
              <a:rPr lang="en-GB" dirty="0">
                <a:latin typeface="Arial" panose="020B0604020202020204" pitchFamily="34" charset="0"/>
                <a:ea typeface="Calibri" panose="020F0502020204030204" pitchFamily="34" charset="0"/>
                <a:cs typeface="Arial" panose="020B0604020202020204" pitchFamily="34" charset="0"/>
              </a:rPr>
              <a:t>fix </a:t>
            </a:r>
            <a:r>
              <a:rPr lang="en-GB" dirty="0" smtClean="0">
                <a:latin typeface="Arial" panose="020B0604020202020204" pitchFamily="34" charset="0"/>
                <a:ea typeface="Calibri" panose="020F0502020204030204" pitchFamily="34" charset="0"/>
                <a:cs typeface="Arial" panose="020B0604020202020204" pitchFamily="34" charset="0"/>
              </a:rPr>
              <a:t>joinery </a:t>
            </a:r>
            <a:r>
              <a:rPr lang="en-GB" dirty="0">
                <a:latin typeface="Arial" panose="020B0604020202020204" pitchFamily="34" charset="0"/>
                <a:ea typeface="Calibri" panose="020F0502020204030204" pitchFamily="34" charset="0"/>
                <a:cs typeface="Arial" panose="020B0604020202020204" pitchFamily="34" charset="0"/>
              </a:rPr>
              <a:t>(fitting doors, kitchens, skirting boards and architrave</a:t>
            </a:r>
            <a:r>
              <a:rPr lang="en-GB" dirty="0" smtClean="0">
                <a:latin typeface="Arial" panose="020B0604020202020204" pitchFamily="34" charset="0"/>
                <a:ea typeface="Calibri" panose="020F0502020204030204" pitchFamily="34" charset="0"/>
                <a:cs typeface="Arial" panose="020B0604020202020204" pitchFamily="34" charset="0"/>
              </a:rPr>
              <a:t>).</a:t>
            </a:r>
            <a:endParaRPr lang="en-GB" dirty="0">
              <a:latin typeface="Arial" panose="020B0604020202020204" pitchFamily="34" charset="0"/>
              <a:ea typeface="Calibri" panose="020F0502020204030204" pitchFamily="34" charset="0"/>
              <a:cs typeface="Arial" panose="020B0604020202020204" pitchFamily="34" charset="0"/>
            </a:endParaRPr>
          </a:p>
          <a:p>
            <a:pPr marL="285750" indent="-285750">
              <a:spcAft>
                <a:spcPts val="0"/>
              </a:spcAft>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Manufacture of </a:t>
            </a:r>
            <a:r>
              <a:rPr lang="en-GB" dirty="0" smtClean="0">
                <a:latin typeface="Arial" panose="020B0604020202020204" pitchFamily="34" charset="0"/>
                <a:ea typeface="Calibri" panose="020F0502020204030204" pitchFamily="34" charset="0"/>
                <a:cs typeface="Arial" panose="020B0604020202020204" pitchFamily="34" charset="0"/>
              </a:rPr>
              <a:t>joinery </a:t>
            </a:r>
            <a:r>
              <a:rPr lang="en-GB" dirty="0">
                <a:latin typeface="Arial" panose="020B0604020202020204" pitchFamily="34" charset="0"/>
                <a:ea typeface="Calibri" panose="020F0502020204030204" pitchFamily="34" charset="0"/>
                <a:cs typeface="Arial" panose="020B0604020202020204" pitchFamily="34" charset="0"/>
              </a:rPr>
              <a:t>items in the </a:t>
            </a:r>
            <a:r>
              <a:rPr lang="en-GB" dirty="0" smtClean="0">
                <a:latin typeface="Arial" panose="020B0604020202020204" pitchFamily="34" charset="0"/>
                <a:ea typeface="Calibri" panose="020F0502020204030204" pitchFamily="34" charset="0"/>
                <a:cs typeface="Arial" panose="020B0604020202020204" pitchFamily="34" charset="0"/>
              </a:rPr>
              <a:t>joiners </a:t>
            </a:r>
            <a:r>
              <a:rPr lang="en-GB" dirty="0">
                <a:latin typeface="Arial" panose="020B0604020202020204" pitchFamily="34" charset="0"/>
                <a:ea typeface="Calibri" panose="020F0502020204030204" pitchFamily="34" charset="0"/>
                <a:cs typeface="Arial" panose="020B0604020202020204" pitchFamily="34" charset="0"/>
              </a:rPr>
              <a:t>workshop</a:t>
            </a:r>
            <a:r>
              <a:rPr lang="en-GB" dirty="0" smtClean="0">
                <a:latin typeface="Arial" panose="020B0604020202020204" pitchFamily="34" charset="0"/>
                <a:ea typeface="Calibri" panose="020F0502020204030204" pitchFamily="34" charset="0"/>
                <a:cs typeface="Arial" panose="020B0604020202020204" pitchFamily="34" charset="0"/>
              </a:rPr>
              <a:t>.</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Skills required</a:t>
            </a:r>
            <a:r>
              <a:rPr lang="en-GB" b="1" dirty="0" smtClean="0">
                <a:latin typeface="Arial" panose="020B0604020202020204" pitchFamily="34" charset="0"/>
                <a:ea typeface="Calibri" panose="020F0502020204030204" pitchFamily="34" charset="0"/>
                <a:cs typeface="Arial" panose="020B0604020202020204" pitchFamily="34" charset="0"/>
              </a:rPr>
              <a:t>: </a:t>
            </a:r>
            <a:r>
              <a:rPr lang="en-GB" dirty="0">
                <a:latin typeface="Arial" panose="020B0604020202020204" pitchFamily="34" charset="0"/>
                <a:ea typeface="Calibri" panose="020F0502020204030204" pitchFamily="34" charset="0"/>
                <a:cs typeface="Arial" panose="020B0604020202020204" pitchFamily="34" charset="0"/>
              </a:rPr>
              <a:t>Basic </a:t>
            </a:r>
            <a:r>
              <a:rPr lang="en-GB" dirty="0" smtClean="0">
                <a:latin typeface="Arial" panose="020B0604020202020204" pitchFamily="34" charset="0"/>
                <a:ea typeface="Calibri" panose="020F0502020204030204" pitchFamily="34" charset="0"/>
                <a:cs typeface="Arial" panose="020B0604020202020204" pitchFamily="34" charset="0"/>
              </a:rPr>
              <a:t>joinery </a:t>
            </a:r>
            <a:r>
              <a:rPr lang="en-GB" dirty="0">
                <a:latin typeface="Arial" panose="020B0604020202020204" pitchFamily="34" charset="0"/>
                <a:ea typeface="Calibri" panose="020F0502020204030204" pitchFamily="34" charset="0"/>
                <a:cs typeface="Arial" panose="020B0604020202020204" pitchFamily="34" charset="0"/>
              </a:rPr>
              <a:t>skill or an interest in learning </a:t>
            </a:r>
            <a:r>
              <a:rPr lang="en-GB" dirty="0" smtClean="0">
                <a:latin typeface="Arial" panose="020B0604020202020204" pitchFamily="34" charset="0"/>
                <a:ea typeface="Calibri" panose="020F0502020204030204" pitchFamily="34" charset="0"/>
                <a:cs typeface="Arial" panose="020B0604020202020204" pitchFamily="34" charset="0"/>
              </a:rPr>
              <a:t>joinery </a:t>
            </a:r>
            <a:r>
              <a:rPr lang="en-GB" dirty="0">
                <a:latin typeface="Arial" panose="020B0604020202020204" pitchFamily="34" charset="0"/>
                <a:ea typeface="Calibri" panose="020F0502020204030204" pitchFamily="34" charset="0"/>
                <a:cs typeface="Arial" panose="020B0604020202020204" pitchFamily="34" charset="0"/>
              </a:rPr>
              <a:t>skills</a:t>
            </a:r>
            <a:r>
              <a:rPr lang="en-GB" dirty="0" smtClean="0">
                <a:latin typeface="Arial" panose="020B0604020202020204" pitchFamily="34" charset="0"/>
                <a:ea typeface="Calibri" panose="020F0502020204030204" pitchFamily="34" charset="0"/>
                <a:cs typeface="Arial" panose="020B0604020202020204" pitchFamily="34" charset="0"/>
              </a:rPr>
              <a:t>.</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Duration: </a:t>
            </a:r>
            <a:r>
              <a:rPr lang="en-GB" dirty="0">
                <a:latin typeface="Arial" panose="020B0604020202020204" pitchFamily="34" charset="0"/>
                <a:ea typeface="Calibri" panose="020F0502020204030204" pitchFamily="34" charset="0"/>
                <a:cs typeface="Arial" panose="020B0604020202020204" pitchFamily="34" charset="0"/>
              </a:rPr>
              <a:t>One day a week over a </a:t>
            </a:r>
            <a:r>
              <a:rPr lang="en-GB" dirty="0" smtClean="0">
                <a:latin typeface="Arial" panose="020B0604020202020204" pitchFamily="34" charset="0"/>
                <a:ea typeface="Calibri" panose="020F0502020204030204" pitchFamily="34" charset="0"/>
                <a:cs typeface="Arial" panose="020B0604020202020204" pitchFamily="34" charset="0"/>
              </a:rPr>
              <a:t>1–3 </a:t>
            </a:r>
            <a:r>
              <a:rPr lang="en-GB" dirty="0">
                <a:latin typeface="Arial" panose="020B0604020202020204" pitchFamily="34" charset="0"/>
                <a:ea typeface="Calibri" panose="020F0502020204030204" pitchFamily="34" charset="0"/>
                <a:cs typeface="Arial" panose="020B0604020202020204" pitchFamily="34" charset="0"/>
              </a:rPr>
              <a:t>month period or </a:t>
            </a:r>
            <a:r>
              <a:rPr lang="en-GB" dirty="0" smtClean="0">
                <a:latin typeface="Arial" panose="020B0604020202020204" pitchFamily="34" charset="0"/>
                <a:ea typeface="Calibri" panose="020F0502020204030204" pitchFamily="34" charset="0"/>
                <a:cs typeface="Arial" panose="020B0604020202020204" pitchFamily="34" charset="0"/>
              </a:rPr>
              <a:t>2–4 </a:t>
            </a:r>
            <a:r>
              <a:rPr lang="en-GB" dirty="0">
                <a:latin typeface="Arial" panose="020B0604020202020204" pitchFamily="34" charset="0"/>
                <a:ea typeface="Calibri" panose="020F0502020204030204" pitchFamily="34" charset="0"/>
                <a:cs typeface="Arial" panose="020B0604020202020204" pitchFamily="34" charset="0"/>
              </a:rPr>
              <a:t>week block release or to suit </a:t>
            </a:r>
            <a:r>
              <a:rPr lang="en-GB" dirty="0" smtClean="0">
                <a:latin typeface="Arial" panose="020B0604020202020204" pitchFamily="34" charset="0"/>
                <a:ea typeface="Calibri" panose="020F0502020204030204" pitchFamily="34" charset="0"/>
                <a:cs typeface="Arial" panose="020B0604020202020204" pitchFamily="34" charset="0"/>
              </a:rPr>
              <a:t>candidate</a:t>
            </a:r>
            <a:r>
              <a:rPr lang="en-GB" dirty="0">
                <a:latin typeface="Arial" panose="020B0604020202020204" pitchFamily="34" charset="0"/>
                <a:ea typeface="Calibri" panose="020F0502020204030204" pitchFamily="34" charset="0"/>
                <a:cs typeface="Arial" panose="020B0604020202020204" pitchFamily="34" charset="0"/>
              </a:rPr>
              <a:t>.</a:t>
            </a:r>
            <a:r>
              <a:rPr lang="en-GB" b="1" dirty="0">
                <a:latin typeface="Arial" panose="020B0604020202020204" pitchFamily="34" charset="0"/>
                <a:ea typeface="Calibri" panose="020F0502020204030204" pitchFamily="34" charset="0"/>
                <a:cs typeface="Arial" panose="020B0604020202020204" pitchFamily="34" charset="0"/>
              </a:rPr>
              <a:t> </a:t>
            </a:r>
            <a:endParaRPr lang="en-GB"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9877449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Craft Opportunity</a:t>
            </a:r>
            <a:endParaRPr lang="en-GB" dirty="0"/>
          </a:p>
        </p:txBody>
      </p:sp>
      <p:sp>
        <p:nvSpPr>
          <p:cNvPr id="4" name="Rectangle 3"/>
          <p:cNvSpPr/>
          <p:nvPr/>
        </p:nvSpPr>
        <p:spPr>
          <a:xfrm>
            <a:off x="397042" y="884180"/>
            <a:ext cx="8277562" cy="4247317"/>
          </a:xfrm>
          <a:prstGeom prst="rect">
            <a:avLst/>
          </a:prstGeom>
        </p:spPr>
        <p:txBody>
          <a:bodyPr wrap="square">
            <a:spAutoFit/>
          </a:bodyPr>
          <a:lstStyle/>
          <a:p>
            <a:pPr>
              <a:spcAft>
                <a:spcPts val="0"/>
              </a:spcAft>
            </a:pPr>
            <a:endParaRPr lang="en-GB" b="1" dirty="0" smtClean="0">
              <a:latin typeface="Arial" panose="020B0604020202020204" pitchFamily="34" charset="0"/>
              <a:ea typeface="Calibri" panose="020F0502020204030204" pitchFamily="34" charset="0"/>
              <a:cs typeface="Arial" panose="020B0604020202020204" pitchFamily="34" charset="0"/>
            </a:endParaRPr>
          </a:p>
          <a:p>
            <a:pPr>
              <a:spcAft>
                <a:spcPts val="0"/>
              </a:spcAft>
            </a:pPr>
            <a:endParaRPr lang="en-GB" b="1"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smtClean="0">
                <a:latin typeface="Arial" panose="020B0604020202020204" pitchFamily="34" charset="0"/>
                <a:ea typeface="Calibri" panose="020F0502020204030204" pitchFamily="34" charset="0"/>
                <a:cs typeface="Arial" panose="020B0604020202020204" pitchFamily="34" charset="0"/>
              </a:rPr>
              <a:t>Work Experience Opportunity: Bricklayer</a:t>
            </a:r>
          </a:p>
          <a:p>
            <a:pPr>
              <a:spcAft>
                <a:spcPts val="0"/>
              </a:spcAft>
            </a:pPr>
            <a:endParaRPr lang="en-GB" b="1"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Tasks include</a:t>
            </a:r>
            <a:r>
              <a:rPr lang="en-GB" b="1" dirty="0" smtClean="0">
                <a:latin typeface="Arial" panose="020B0604020202020204" pitchFamily="34" charset="0"/>
                <a:ea typeface="Calibri" panose="020F0502020204030204" pitchFamily="34" charset="0"/>
                <a:cs typeface="Arial" panose="020B0604020202020204" pitchFamily="34" charset="0"/>
              </a:rPr>
              <a:t>: </a:t>
            </a:r>
            <a:r>
              <a:rPr lang="en-GB" dirty="0">
                <a:latin typeface="Arial" panose="020B0604020202020204" pitchFamily="34" charset="0"/>
                <a:ea typeface="Calibri" panose="020F0502020204030204" pitchFamily="34" charset="0"/>
                <a:cs typeface="Arial" panose="020B0604020202020204" pitchFamily="34" charset="0"/>
              </a:rPr>
              <a:t>Assist and </a:t>
            </a:r>
            <a:r>
              <a:rPr lang="en-GB" dirty="0" smtClean="0">
                <a:latin typeface="Arial" panose="020B0604020202020204" pitchFamily="34" charset="0"/>
                <a:ea typeface="Calibri" panose="020F0502020204030204" pitchFamily="34" charset="0"/>
                <a:cs typeface="Arial" panose="020B0604020202020204" pitchFamily="34" charset="0"/>
              </a:rPr>
              <a:t>observe: </a:t>
            </a:r>
            <a:endParaRPr lang="en-GB" dirty="0">
              <a:latin typeface="Arial" panose="020B0604020202020204" pitchFamily="34" charset="0"/>
              <a:ea typeface="Calibri" panose="020F0502020204030204" pitchFamily="34" charset="0"/>
              <a:cs typeface="Arial" panose="020B0604020202020204" pitchFamily="34" charset="0"/>
            </a:endParaRPr>
          </a:p>
          <a:p>
            <a:pPr marL="285750" indent="-285750">
              <a:spcAft>
                <a:spcPts val="0"/>
              </a:spcAft>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Excavation and laying of footing’s, concrete ramp’s and paths.</a:t>
            </a:r>
          </a:p>
          <a:p>
            <a:pPr marL="285750" indent="-285750">
              <a:spcAft>
                <a:spcPts val="0"/>
              </a:spcAft>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Building of single block/brick and cavity block/brick wall structures.</a:t>
            </a:r>
          </a:p>
          <a:p>
            <a:pPr marL="285750" indent="-285750">
              <a:spcAft>
                <a:spcPts val="0"/>
              </a:spcAft>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Repairs and pointing of brickwork and stonework.</a:t>
            </a:r>
          </a:p>
          <a:p>
            <a:pPr marL="285750" indent="-285750">
              <a:spcAft>
                <a:spcPts val="0"/>
              </a:spcAft>
              <a:buFont typeface="Arial" panose="020B0604020202020204" pitchFamily="34" charset="0"/>
              <a:buChar char="•"/>
            </a:pPr>
            <a:r>
              <a:rPr lang="en-GB" dirty="0">
                <a:latin typeface="Arial" panose="020B0604020202020204" pitchFamily="34" charset="0"/>
                <a:ea typeface="Calibri" panose="020F0502020204030204" pitchFamily="34" charset="0"/>
                <a:cs typeface="Arial" panose="020B0604020202020204" pitchFamily="34" charset="0"/>
              </a:rPr>
              <a:t>Modification and demolition of various masonry structures</a:t>
            </a:r>
            <a:r>
              <a:rPr lang="en-GB" dirty="0" smtClean="0">
                <a:latin typeface="Arial" panose="020B0604020202020204" pitchFamily="34" charset="0"/>
                <a:ea typeface="Calibri" panose="020F0502020204030204" pitchFamily="34" charset="0"/>
                <a:cs typeface="Arial" panose="020B0604020202020204" pitchFamily="34" charset="0"/>
              </a:rPr>
              <a:t>.</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Skills required</a:t>
            </a:r>
            <a:r>
              <a:rPr lang="en-GB" b="1" dirty="0" smtClean="0">
                <a:latin typeface="Arial" panose="020B0604020202020204" pitchFamily="34" charset="0"/>
                <a:ea typeface="Calibri" panose="020F0502020204030204" pitchFamily="34" charset="0"/>
                <a:cs typeface="Arial" panose="020B0604020202020204" pitchFamily="34" charset="0"/>
              </a:rPr>
              <a:t>: </a:t>
            </a:r>
            <a:r>
              <a:rPr lang="en-GB" dirty="0">
                <a:latin typeface="Arial" panose="020B0604020202020204" pitchFamily="34" charset="0"/>
                <a:ea typeface="Calibri" panose="020F0502020204030204" pitchFamily="34" charset="0"/>
                <a:cs typeface="Arial" panose="020B0604020202020204" pitchFamily="34" charset="0"/>
              </a:rPr>
              <a:t>Basic </a:t>
            </a:r>
            <a:r>
              <a:rPr lang="en-GB" dirty="0" smtClean="0">
                <a:latin typeface="Arial" panose="020B0604020202020204" pitchFamily="34" charset="0"/>
                <a:ea typeface="Calibri" panose="020F0502020204030204" pitchFamily="34" charset="0"/>
                <a:cs typeface="Arial" panose="020B0604020202020204" pitchFamily="34" charset="0"/>
              </a:rPr>
              <a:t>bricklaying </a:t>
            </a:r>
            <a:r>
              <a:rPr lang="en-GB" dirty="0">
                <a:latin typeface="Arial" panose="020B0604020202020204" pitchFamily="34" charset="0"/>
                <a:ea typeface="Calibri" panose="020F0502020204030204" pitchFamily="34" charset="0"/>
                <a:cs typeface="Arial" panose="020B0604020202020204" pitchFamily="34" charset="0"/>
              </a:rPr>
              <a:t>skill or an interest in learning </a:t>
            </a:r>
            <a:r>
              <a:rPr lang="en-GB" dirty="0" smtClean="0">
                <a:latin typeface="Arial" panose="020B0604020202020204" pitchFamily="34" charset="0"/>
                <a:ea typeface="Calibri" panose="020F0502020204030204" pitchFamily="34" charset="0"/>
                <a:cs typeface="Arial" panose="020B0604020202020204" pitchFamily="34" charset="0"/>
              </a:rPr>
              <a:t>bricklaying </a:t>
            </a:r>
            <a:r>
              <a:rPr lang="en-GB" dirty="0">
                <a:latin typeface="Arial" panose="020B0604020202020204" pitchFamily="34" charset="0"/>
                <a:ea typeface="Calibri" panose="020F0502020204030204" pitchFamily="34" charset="0"/>
                <a:cs typeface="Arial" panose="020B0604020202020204" pitchFamily="34" charset="0"/>
              </a:rPr>
              <a:t>skills</a:t>
            </a:r>
            <a:r>
              <a:rPr lang="en-GB" dirty="0" smtClean="0">
                <a:latin typeface="Arial" panose="020B0604020202020204" pitchFamily="34" charset="0"/>
                <a:ea typeface="Calibri" panose="020F0502020204030204" pitchFamily="34" charset="0"/>
                <a:cs typeface="Arial" panose="020B0604020202020204" pitchFamily="34" charset="0"/>
              </a:rPr>
              <a:t>.</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Duration: </a:t>
            </a:r>
            <a:r>
              <a:rPr lang="en-GB" dirty="0">
                <a:latin typeface="Arial" panose="020B0604020202020204" pitchFamily="34" charset="0"/>
                <a:ea typeface="Calibri" panose="020F0502020204030204" pitchFamily="34" charset="0"/>
                <a:cs typeface="Arial" panose="020B0604020202020204" pitchFamily="34" charset="0"/>
              </a:rPr>
              <a:t>One day a week over a </a:t>
            </a:r>
            <a:r>
              <a:rPr lang="en-GB" dirty="0" smtClean="0">
                <a:latin typeface="Arial" panose="020B0604020202020204" pitchFamily="34" charset="0"/>
                <a:ea typeface="Calibri" panose="020F0502020204030204" pitchFamily="34" charset="0"/>
                <a:cs typeface="Arial" panose="020B0604020202020204" pitchFamily="34" charset="0"/>
              </a:rPr>
              <a:t>1–3 </a:t>
            </a:r>
            <a:r>
              <a:rPr lang="en-GB" dirty="0">
                <a:latin typeface="Arial" panose="020B0604020202020204" pitchFamily="34" charset="0"/>
                <a:ea typeface="Calibri" panose="020F0502020204030204" pitchFamily="34" charset="0"/>
                <a:cs typeface="Arial" panose="020B0604020202020204" pitchFamily="34" charset="0"/>
              </a:rPr>
              <a:t>month period or </a:t>
            </a:r>
            <a:r>
              <a:rPr lang="en-GB" dirty="0" smtClean="0">
                <a:latin typeface="Arial" panose="020B0604020202020204" pitchFamily="34" charset="0"/>
                <a:ea typeface="Calibri" panose="020F0502020204030204" pitchFamily="34" charset="0"/>
                <a:cs typeface="Arial" panose="020B0604020202020204" pitchFamily="34" charset="0"/>
              </a:rPr>
              <a:t>2–4 </a:t>
            </a:r>
            <a:r>
              <a:rPr lang="en-GB" dirty="0">
                <a:latin typeface="Arial" panose="020B0604020202020204" pitchFamily="34" charset="0"/>
                <a:ea typeface="Calibri" panose="020F0502020204030204" pitchFamily="34" charset="0"/>
                <a:cs typeface="Arial" panose="020B0604020202020204" pitchFamily="34" charset="0"/>
              </a:rPr>
              <a:t>week block release or to suit </a:t>
            </a:r>
            <a:r>
              <a:rPr lang="en-GB" dirty="0" smtClean="0">
                <a:latin typeface="Arial" panose="020B0604020202020204" pitchFamily="34" charset="0"/>
                <a:ea typeface="Calibri" panose="020F0502020204030204" pitchFamily="34" charset="0"/>
                <a:cs typeface="Arial" panose="020B0604020202020204" pitchFamily="34" charset="0"/>
              </a:rPr>
              <a:t>candidate</a:t>
            </a:r>
            <a:r>
              <a:rPr lang="en-GB" dirty="0">
                <a:latin typeface="Arial" panose="020B0604020202020204" pitchFamily="34" charset="0"/>
                <a:ea typeface="Calibri" panose="020F0502020204030204" pitchFamily="34" charset="0"/>
                <a:cs typeface="Arial" panose="020B0604020202020204" pitchFamily="34" charset="0"/>
              </a:rPr>
              <a:t>.</a:t>
            </a:r>
            <a:r>
              <a:rPr lang="en-GB" b="1" dirty="0">
                <a:latin typeface="Arial" panose="020B0604020202020204" pitchFamily="34" charset="0"/>
                <a:ea typeface="Calibri" panose="020F0502020204030204" pitchFamily="34" charset="0"/>
                <a:cs typeface="Arial" panose="020B0604020202020204" pitchFamily="34" charset="0"/>
              </a:rPr>
              <a:t> </a:t>
            </a:r>
            <a:endParaRPr lang="en-GB"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6552321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Craft Opportunity</a:t>
            </a:r>
            <a:endParaRPr lang="en-GB" dirty="0"/>
          </a:p>
        </p:txBody>
      </p:sp>
      <p:sp>
        <p:nvSpPr>
          <p:cNvPr id="4" name="Rectangle 3"/>
          <p:cNvSpPr/>
          <p:nvPr/>
        </p:nvSpPr>
        <p:spPr>
          <a:xfrm>
            <a:off x="397043" y="1378348"/>
            <a:ext cx="6845968" cy="3139321"/>
          </a:xfrm>
          <a:prstGeom prst="rect">
            <a:avLst/>
          </a:prstGeom>
        </p:spPr>
        <p:txBody>
          <a:bodyPr wrap="square">
            <a:spAutoFit/>
          </a:bodyPr>
          <a:lstStyle/>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Work </a:t>
            </a:r>
            <a:r>
              <a:rPr lang="en-GB" b="1" dirty="0" smtClean="0">
                <a:latin typeface="Arial" panose="020B0604020202020204" pitchFamily="34" charset="0"/>
                <a:ea typeface="Calibri" panose="020F0502020204030204" pitchFamily="34" charset="0"/>
                <a:cs typeface="Arial" panose="020B0604020202020204" pitchFamily="34" charset="0"/>
              </a:rPr>
              <a:t>Experience Opportunity: Plumber </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Tasks include</a:t>
            </a:r>
            <a:r>
              <a:rPr lang="en-GB" b="1" dirty="0" smtClean="0">
                <a:latin typeface="Arial" panose="020B0604020202020204" pitchFamily="34" charset="0"/>
                <a:ea typeface="Calibri" panose="020F0502020204030204" pitchFamily="34" charset="0"/>
                <a:cs typeface="Arial" panose="020B0604020202020204" pitchFamily="34" charset="0"/>
              </a:rPr>
              <a:t>: </a:t>
            </a:r>
            <a:r>
              <a:rPr lang="en-GB" dirty="0">
                <a:latin typeface="Arial" panose="020B0604020202020204" pitchFamily="34" charset="0"/>
                <a:ea typeface="Calibri" panose="020F0502020204030204" pitchFamily="34" charset="0"/>
                <a:cs typeface="Arial" panose="020B0604020202020204" pitchFamily="34" charset="0"/>
              </a:rPr>
              <a:t>Assist and </a:t>
            </a:r>
            <a:r>
              <a:rPr lang="en-GB" dirty="0" smtClean="0">
                <a:latin typeface="Arial" panose="020B0604020202020204" pitchFamily="34" charset="0"/>
                <a:ea typeface="Calibri" panose="020F0502020204030204" pitchFamily="34" charset="0"/>
                <a:cs typeface="Arial" panose="020B0604020202020204" pitchFamily="34" charset="0"/>
              </a:rPr>
              <a:t>observe:</a:t>
            </a:r>
          </a:p>
          <a:p>
            <a:pPr marL="285750" indent="-285750">
              <a:spcAft>
                <a:spcPts val="0"/>
              </a:spcAft>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Installing </a:t>
            </a:r>
            <a:r>
              <a:rPr lang="en-GB" dirty="0">
                <a:latin typeface="Arial" panose="020B0604020202020204" pitchFamily="34" charset="0"/>
                <a:ea typeface="Calibri" panose="020F0502020204030204" pitchFamily="34" charset="0"/>
                <a:cs typeface="Arial" panose="020B0604020202020204" pitchFamily="34" charset="0"/>
              </a:rPr>
              <a:t>sanitary equipment and wet room </a:t>
            </a:r>
            <a:r>
              <a:rPr lang="en-GB" dirty="0" smtClean="0">
                <a:latin typeface="Arial" panose="020B0604020202020204" pitchFamily="34" charset="0"/>
                <a:ea typeface="Calibri" panose="020F0502020204030204" pitchFamily="34" charset="0"/>
                <a:cs typeface="Arial" panose="020B0604020202020204" pitchFamily="34" charset="0"/>
              </a:rPr>
              <a:t>bathrooms.</a:t>
            </a:r>
          </a:p>
          <a:p>
            <a:pPr marL="285750" indent="-285750">
              <a:spcAft>
                <a:spcPts val="0"/>
              </a:spcAft>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Repairing </a:t>
            </a:r>
            <a:r>
              <a:rPr lang="en-GB" dirty="0">
                <a:latin typeface="Arial" panose="020B0604020202020204" pitchFamily="34" charset="0"/>
                <a:ea typeface="Calibri" panose="020F0502020204030204" pitchFamily="34" charset="0"/>
                <a:cs typeface="Arial" panose="020B0604020202020204" pitchFamily="34" charset="0"/>
              </a:rPr>
              <a:t>existing plumbing equipment and domestic pipework</a:t>
            </a:r>
            <a:r>
              <a:rPr lang="en-GB" dirty="0" smtClean="0">
                <a:latin typeface="Arial" panose="020B0604020202020204" pitchFamily="34" charset="0"/>
                <a:ea typeface="Calibri" panose="020F0502020204030204" pitchFamily="34" charset="0"/>
                <a:cs typeface="Arial" panose="020B0604020202020204" pitchFamily="34" charset="0"/>
              </a:rPr>
              <a:t>.</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Skills </a:t>
            </a:r>
            <a:r>
              <a:rPr lang="en-GB" b="1" dirty="0" smtClean="0">
                <a:latin typeface="Arial" panose="020B0604020202020204" pitchFamily="34" charset="0"/>
                <a:ea typeface="Calibri" panose="020F0502020204030204" pitchFamily="34" charset="0"/>
                <a:cs typeface="Arial" panose="020B0604020202020204" pitchFamily="34" charset="0"/>
              </a:rPr>
              <a:t>required: </a:t>
            </a:r>
            <a:r>
              <a:rPr lang="en-GB" dirty="0" smtClean="0">
                <a:latin typeface="Arial" panose="020B0604020202020204" pitchFamily="34" charset="0"/>
                <a:ea typeface="Calibri" panose="020F0502020204030204" pitchFamily="34" charset="0"/>
                <a:cs typeface="Arial" panose="020B0604020202020204" pitchFamily="34" charset="0"/>
              </a:rPr>
              <a:t>Basic plumbing </a:t>
            </a:r>
            <a:r>
              <a:rPr lang="en-GB" dirty="0">
                <a:latin typeface="Arial" panose="020B0604020202020204" pitchFamily="34" charset="0"/>
                <a:ea typeface="Calibri" panose="020F0502020204030204" pitchFamily="34" charset="0"/>
                <a:cs typeface="Arial" panose="020B0604020202020204" pitchFamily="34" charset="0"/>
              </a:rPr>
              <a:t>skill or an interest in learning</a:t>
            </a:r>
            <a:r>
              <a:rPr lang="en-GB" dirty="0" smtClean="0">
                <a:latin typeface="Arial" panose="020B0604020202020204" pitchFamily="34" charset="0"/>
                <a:ea typeface="Calibri" panose="020F0502020204030204" pitchFamily="34" charset="0"/>
                <a:cs typeface="Arial" panose="020B0604020202020204" pitchFamily="34" charset="0"/>
              </a:rPr>
              <a:t>.</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Duration: </a:t>
            </a:r>
            <a:r>
              <a:rPr lang="en-GB" dirty="0">
                <a:latin typeface="Arial" panose="020B0604020202020204" pitchFamily="34" charset="0"/>
                <a:ea typeface="Calibri" panose="020F0502020204030204" pitchFamily="34" charset="0"/>
                <a:cs typeface="Arial" panose="020B0604020202020204" pitchFamily="34" charset="0"/>
              </a:rPr>
              <a:t>One day a week over a </a:t>
            </a:r>
            <a:r>
              <a:rPr lang="en-GB" dirty="0" smtClean="0">
                <a:latin typeface="Arial" panose="020B0604020202020204" pitchFamily="34" charset="0"/>
                <a:ea typeface="Calibri" panose="020F0502020204030204" pitchFamily="34" charset="0"/>
                <a:cs typeface="Arial" panose="020B0604020202020204" pitchFamily="34" charset="0"/>
              </a:rPr>
              <a:t>1–3 </a:t>
            </a:r>
            <a:r>
              <a:rPr lang="en-GB" dirty="0">
                <a:latin typeface="Arial" panose="020B0604020202020204" pitchFamily="34" charset="0"/>
                <a:ea typeface="Calibri" panose="020F0502020204030204" pitchFamily="34" charset="0"/>
                <a:cs typeface="Arial" panose="020B0604020202020204" pitchFamily="34" charset="0"/>
              </a:rPr>
              <a:t>month period or </a:t>
            </a:r>
            <a:r>
              <a:rPr lang="en-GB" dirty="0" smtClean="0">
                <a:latin typeface="Arial" panose="020B0604020202020204" pitchFamily="34" charset="0"/>
                <a:ea typeface="Calibri" panose="020F0502020204030204" pitchFamily="34" charset="0"/>
                <a:cs typeface="Arial" panose="020B0604020202020204" pitchFamily="34" charset="0"/>
              </a:rPr>
              <a:t>2–4 </a:t>
            </a:r>
            <a:r>
              <a:rPr lang="en-GB" dirty="0">
                <a:latin typeface="Arial" panose="020B0604020202020204" pitchFamily="34" charset="0"/>
                <a:ea typeface="Calibri" panose="020F0502020204030204" pitchFamily="34" charset="0"/>
                <a:cs typeface="Arial" panose="020B0604020202020204" pitchFamily="34" charset="0"/>
              </a:rPr>
              <a:t>week block release.</a:t>
            </a:r>
            <a:r>
              <a:rPr lang="en-GB" b="1" dirty="0">
                <a:latin typeface="Arial" panose="020B0604020202020204" pitchFamily="34" charset="0"/>
                <a:ea typeface="Calibri" panose="020F0502020204030204" pitchFamily="34" charset="0"/>
                <a:cs typeface="Arial" panose="020B0604020202020204" pitchFamily="34" charset="0"/>
              </a:rPr>
              <a:t> </a:t>
            </a:r>
            <a:endParaRPr lang="en-GB"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0970209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Craft Opportunity</a:t>
            </a:r>
          </a:p>
        </p:txBody>
      </p:sp>
      <p:sp>
        <p:nvSpPr>
          <p:cNvPr id="4" name="Rectangle 3"/>
          <p:cNvSpPr/>
          <p:nvPr/>
        </p:nvSpPr>
        <p:spPr>
          <a:xfrm>
            <a:off x="385011" y="1564429"/>
            <a:ext cx="7315200" cy="3416320"/>
          </a:xfrm>
          <a:prstGeom prst="rect">
            <a:avLst/>
          </a:prstGeom>
        </p:spPr>
        <p:txBody>
          <a:bodyPr wrap="square">
            <a:spAutoFit/>
          </a:bodyPr>
          <a:lstStyle/>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Work </a:t>
            </a:r>
            <a:r>
              <a:rPr lang="en-GB" b="1" dirty="0" smtClean="0">
                <a:latin typeface="Arial" panose="020B0604020202020204" pitchFamily="34" charset="0"/>
                <a:ea typeface="Calibri" panose="020F0502020204030204" pitchFamily="34" charset="0"/>
                <a:cs typeface="Arial" panose="020B0604020202020204" pitchFamily="34" charset="0"/>
              </a:rPr>
              <a:t>Experience Opportunity: Heating </a:t>
            </a:r>
            <a:r>
              <a:rPr lang="en-GB" b="1" dirty="0">
                <a:latin typeface="Arial" panose="020B0604020202020204" pitchFamily="34" charset="0"/>
                <a:ea typeface="Calibri" panose="020F0502020204030204" pitchFamily="34" charset="0"/>
                <a:cs typeface="Arial" panose="020B0604020202020204" pitchFamily="34" charset="0"/>
              </a:rPr>
              <a:t>Engineer/ Pipe </a:t>
            </a:r>
            <a:r>
              <a:rPr lang="en-GB" b="1" dirty="0" smtClean="0">
                <a:latin typeface="Arial" panose="020B0604020202020204" pitchFamily="34" charset="0"/>
                <a:ea typeface="Calibri" panose="020F0502020204030204" pitchFamily="34" charset="0"/>
                <a:cs typeface="Arial" panose="020B0604020202020204" pitchFamily="34" charset="0"/>
              </a:rPr>
              <a:t>Fitter</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Tasks include</a:t>
            </a:r>
            <a:r>
              <a:rPr lang="en-GB" b="1" dirty="0" smtClean="0">
                <a:latin typeface="Arial" panose="020B0604020202020204" pitchFamily="34" charset="0"/>
                <a:ea typeface="Calibri" panose="020F0502020204030204" pitchFamily="34" charset="0"/>
                <a:cs typeface="Arial" panose="020B0604020202020204" pitchFamily="34" charset="0"/>
              </a:rPr>
              <a:t>: </a:t>
            </a:r>
            <a:r>
              <a:rPr lang="en-GB" dirty="0">
                <a:latin typeface="Arial" panose="020B0604020202020204" pitchFamily="34" charset="0"/>
                <a:ea typeface="Calibri" panose="020F0502020204030204" pitchFamily="34" charset="0"/>
                <a:cs typeface="Arial" panose="020B0604020202020204" pitchFamily="34" charset="0"/>
              </a:rPr>
              <a:t>Assist and </a:t>
            </a:r>
            <a:r>
              <a:rPr lang="en-GB" dirty="0" smtClean="0">
                <a:latin typeface="Arial" panose="020B0604020202020204" pitchFamily="34" charset="0"/>
                <a:ea typeface="Calibri" panose="020F0502020204030204" pitchFamily="34" charset="0"/>
                <a:cs typeface="Arial" panose="020B0604020202020204" pitchFamily="34" charset="0"/>
              </a:rPr>
              <a:t>observe:</a:t>
            </a:r>
          </a:p>
          <a:p>
            <a:pPr marL="285750" indent="-285750">
              <a:spcAft>
                <a:spcPts val="0"/>
              </a:spcAft>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Installing </a:t>
            </a:r>
            <a:r>
              <a:rPr lang="en-GB" dirty="0">
                <a:latin typeface="Arial" panose="020B0604020202020204" pitchFamily="34" charset="0"/>
                <a:ea typeface="Calibri" panose="020F0502020204030204" pitchFamily="34" charset="0"/>
                <a:cs typeface="Arial" panose="020B0604020202020204" pitchFamily="34" charset="0"/>
              </a:rPr>
              <a:t>commercial heating, hot and cold pipework, radiators, heaters and valves. </a:t>
            </a:r>
            <a:endParaRPr lang="en-GB" dirty="0" smtClean="0">
              <a:latin typeface="Arial" panose="020B0604020202020204" pitchFamily="34" charset="0"/>
              <a:ea typeface="Calibri" panose="020F0502020204030204" pitchFamily="34" charset="0"/>
              <a:cs typeface="Arial" panose="020B0604020202020204" pitchFamily="34" charset="0"/>
            </a:endParaRPr>
          </a:p>
          <a:p>
            <a:pPr marL="285750" indent="-285750">
              <a:spcAft>
                <a:spcPts val="0"/>
              </a:spcAft>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Installation </a:t>
            </a:r>
            <a:r>
              <a:rPr lang="en-GB" dirty="0">
                <a:latin typeface="Arial" panose="020B0604020202020204" pitchFamily="34" charset="0"/>
                <a:ea typeface="Calibri" panose="020F0502020204030204" pitchFamily="34" charset="0"/>
                <a:cs typeface="Arial" panose="020B0604020202020204" pitchFamily="34" charset="0"/>
              </a:rPr>
              <a:t>of commercial boiler rooms. </a:t>
            </a:r>
            <a:endParaRPr lang="en-GB" dirty="0" smtClean="0">
              <a:latin typeface="Arial" panose="020B0604020202020204" pitchFamily="34" charset="0"/>
              <a:ea typeface="Calibri" panose="020F0502020204030204" pitchFamily="34" charset="0"/>
              <a:cs typeface="Arial" panose="020B0604020202020204" pitchFamily="34" charset="0"/>
            </a:endParaRPr>
          </a:p>
          <a:p>
            <a:pPr marL="285750" indent="-285750">
              <a:spcAft>
                <a:spcPts val="0"/>
              </a:spcAft>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Maintenance, </a:t>
            </a:r>
            <a:r>
              <a:rPr lang="en-GB" dirty="0">
                <a:latin typeface="Arial" panose="020B0604020202020204" pitchFamily="34" charset="0"/>
                <a:ea typeface="Calibri" panose="020F0502020204030204" pitchFamily="34" charset="0"/>
                <a:cs typeface="Arial" panose="020B0604020202020204" pitchFamily="34" charset="0"/>
              </a:rPr>
              <a:t>servicing and fault finding in commercial buildings</a:t>
            </a:r>
            <a:r>
              <a:rPr lang="en-GB" dirty="0" smtClean="0">
                <a:latin typeface="Arial" panose="020B0604020202020204" pitchFamily="34" charset="0"/>
                <a:ea typeface="Calibri" panose="020F0502020204030204" pitchFamily="34" charset="0"/>
                <a:cs typeface="Arial" panose="020B0604020202020204" pitchFamily="34" charset="0"/>
              </a:rPr>
              <a:t>.</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Skills required</a:t>
            </a:r>
            <a:r>
              <a:rPr lang="en-GB" b="1" dirty="0" smtClean="0">
                <a:latin typeface="Arial" panose="020B0604020202020204" pitchFamily="34" charset="0"/>
                <a:ea typeface="Calibri" panose="020F0502020204030204" pitchFamily="34" charset="0"/>
                <a:cs typeface="Arial" panose="020B0604020202020204" pitchFamily="34" charset="0"/>
              </a:rPr>
              <a:t>: </a:t>
            </a:r>
            <a:r>
              <a:rPr lang="en-GB" dirty="0">
                <a:latin typeface="Arial" panose="020B0604020202020204" pitchFamily="34" charset="0"/>
                <a:ea typeface="Calibri" panose="020F0502020204030204" pitchFamily="34" charset="0"/>
                <a:cs typeface="Arial" panose="020B0604020202020204" pitchFamily="34" charset="0"/>
              </a:rPr>
              <a:t>Basic pipe fitting skills or an interest in </a:t>
            </a:r>
            <a:r>
              <a:rPr lang="en-GB" dirty="0" smtClean="0">
                <a:latin typeface="Arial" panose="020B0604020202020204" pitchFamily="34" charset="0"/>
                <a:ea typeface="Calibri" panose="020F0502020204030204" pitchFamily="34" charset="0"/>
                <a:cs typeface="Arial" panose="020B0604020202020204" pitchFamily="34" charset="0"/>
              </a:rPr>
              <a:t>learning</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Duration: </a:t>
            </a:r>
            <a:r>
              <a:rPr lang="en-GB" dirty="0">
                <a:latin typeface="Arial" panose="020B0604020202020204" pitchFamily="34" charset="0"/>
                <a:ea typeface="Calibri" panose="020F0502020204030204" pitchFamily="34" charset="0"/>
                <a:cs typeface="Arial" panose="020B0604020202020204" pitchFamily="34" charset="0"/>
              </a:rPr>
              <a:t>One day a week over a </a:t>
            </a:r>
            <a:r>
              <a:rPr lang="en-GB" dirty="0" smtClean="0">
                <a:latin typeface="Arial" panose="020B0604020202020204" pitchFamily="34" charset="0"/>
                <a:ea typeface="Calibri" panose="020F0502020204030204" pitchFamily="34" charset="0"/>
                <a:cs typeface="Arial" panose="020B0604020202020204" pitchFamily="34" charset="0"/>
              </a:rPr>
              <a:t>1-3 </a:t>
            </a:r>
            <a:r>
              <a:rPr lang="en-GB" dirty="0">
                <a:latin typeface="Arial" panose="020B0604020202020204" pitchFamily="34" charset="0"/>
                <a:ea typeface="Calibri" panose="020F0502020204030204" pitchFamily="34" charset="0"/>
                <a:cs typeface="Arial" panose="020B0604020202020204" pitchFamily="34" charset="0"/>
              </a:rPr>
              <a:t>month period or </a:t>
            </a:r>
            <a:r>
              <a:rPr lang="en-GB" dirty="0" smtClean="0">
                <a:latin typeface="Arial" panose="020B0604020202020204" pitchFamily="34" charset="0"/>
                <a:ea typeface="Calibri" panose="020F0502020204030204" pitchFamily="34" charset="0"/>
                <a:cs typeface="Arial" panose="020B0604020202020204" pitchFamily="34" charset="0"/>
              </a:rPr>
              <a:t>2–4 </a:t>
            </a:r>
            <a:r>
              <a:rPr lang="en-GB" dirty="0">
                <a:latin typeface="Arial" panose="020B0604020202020204" pitchFamily="34" charset="0"/>
                <a:ea typeface="Calibri" panose="020F0502020204030204" pitchFamily="34" charset="0"/>
                <a:cs typeface="Arial" panose="020B0604020202020204" pitchFamily="34" charset="0"/>
              </a:rPr>
              <a:t>week block release.</a:t>
            </a:r>
          </a:p>
        </p:txBody>
      </p:sp>
    </p:spTree>
    <p:extLst>
      <p:ext uri="{BB962C8B-B14F-4D97-AF65-F5344CB8AC3E}">
        <p14:creationId xmlns:p14="http://schemas.microsoft.com/office/powerpoint/2010/main" val="17282594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Craft Opportunity</a:t>
            </a:r>
            <a:endParaRPr lang="en-GB" dirty="0"/>
          </a:p>
        </p:txBody>
      </p:sp>
      <p:sp>
        <p:nvSpPr>
          <p:cNvPr id="4" name="Rectangle 3"/>
          <p:cNvSpPr/>
          <p:nvPr/>
        </p:nvSpPr>
        <p:spPr>
          <a:xfrm>
            <a:off x="379353" y="1534761"/>
            <a:ext cx="7573521" cy="3139321"/>
          </a:xfrm>
          <a:prstGeom prst="rect">
            <a:avLst/>
          </a:prstGeom>
        </p:spPr>
        <p:txBody>
          <a:bodyPr wrap="square">
            <a:spAutoFit/>
          </a:bodyPr>
          <a:lstStyle/>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Work </a:t>
            </a:r>
            <a:r>
              <a:rPr lang="en-GB" b="1" dirty="0" smtClean="0">
                <a:latin typeface="Arial" panose="020B0604020202020204" pitchFamily="34" charset="0"/>
                <a:ea typeface="Calibri" panose="020F0502020204030204" pitchFamily="34" charset="0"/>
                <a:cs typeface="Arial" panose="020B0604020202020204" pitchFamily="34" charset="0"/>
              </a:rPr>
              <a:t>Experience Opportunity: </a:t>
            </a:r>
            <a:r>
              <a:rPr lang="en-GB" b="1" dirty="0">
                <a:latin typeface="Arial" panose="020B0604020202020204" pitchFamily="34" charset="0"/>
                <a:ea typeface="Calibri" panose="020F0502020204030204" pitchFamily="34" charset="0"/>
                <a:cs typeface="Arial" panose="020B0604020202020204" pitchFamily="34" charset="0"/>
              </a:rPr>
              <a:t>Electrical work experience </a:t>
            </a:r>
            <a:endParaRPr lang="en-GB" b="1" dirty="0" smtClean="0">
              <a:latin typeface="Arial" panose="020B0604020202020204" pitchFamily="34" charset="0"/>
              <a:ea typeface="Calibri" panose="020F0502020204030204" pitchFamily="34" charset="0"/>
              <a:cs typeface="Arial" panose="020B0604020202020204" pitchFamily="34" charset="0"/>
            </a:endParaRPr>
          </a:p>
          <a:p>
            <a:pPr>
              <a:spcAft>
                <a:spcPts val="0"/>
              </a:spcAft>
            </a:pPr>
            <a:endParaRPr lang="en-GB" b="1"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Tasks include</a:t>
            </a:r>
            <a:r>
              <a:rPr lang="en-GB" b="1" dirty="0" smtClean="0">
                <a:latin typeface="Arial" panose="020B0604020202020204" pitchFamily="34" charset="0"/>
                <a:ea typeface="Calibri" panose="020F0502020204030204" pitchFamily="34" charset="0"/>
                <a:cs typeface="Arial" panose="020B0604020202020204" pitchFamily="34" charset="0"/>
              </a:rPr>
              <a:t>: </a:t>
            </a:r>
            <a:r>
              <a:rPr lang="en-GB" dirty="0" smtClean="0">
                <a:latin typeface="Arial" panose="020B0604020202020204" pitchFamily="34" charset="0"/>
                <a:ea typeface="Calibri" panose="020F0502020204030204" pitchFamily="34" charset="0"/>
                <a:cs typeface="Arial" panose="020B0604020202020204" pitchFamily="34" charset="0"/>
              </a:rPr>
              <a:t>Assist </a:t>
            </a:r>
            <a:r>
              <a:rPr lang="en-GB" dirty="0">
                <a:latin typeface="Arial" panose="020B0604020202020204" pitchFamily="34" charset="0"/>
                <a:ea typeface="Calibri" panose="020F0502020204030204" pitchFamily="34" charset="0"/>
                <a:cs typeface="Arial" panose="020B0604020202020204" pitchFamily="34" charset="0"/>
              </a:rPr>
              <a:t>and </a:t>
            </a:r>
            <a:r>
              <a:rPr lang="en-GB" dirty="0" smtClean="0">
                <a:latin typeface="Arial" panose="020B0604020202020204" pitchFamily="34" charset="0"/>
                <a:ea typeface="Calibri" panose="020F0502020204030204" pitchFamily="34" charset="0"/>
                <a:cs typeface="Arial" panose="020B0604020202020204" pitchFamily="34" charset="0"/>
              </a:rPr>
              <a:t>observe:</a:t>
            </a:r>
          </a:p>
          <a:p>
            <a:pPr marL="285750" indent="-285750">
              <a:spcAft>
                <a:spcPts val="0"/>
              </a:spcAft>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Installation </a:t>
            </a:r>
            <a:r>
              <a:rPr lang="en-GB" dirty="0">
                <a:latin typeface="Arial" panose="020B0604020202020204" pitchFamily="34" charset="0"/>
                <a:ea typeface="Calibri" panose="020F0502020204030204" pitchFamily="34" charset="0"/>
                <a:cs typeface="Arial" panose="020B0604020202020204" pitchFamily="34" charset="0"/>
              </a:rPr>
              <a:t>of all types of electrical works which will include rewiring fire alarm installs, smart lighting, mains up grades. </a:t>
            </a:r>
            <a:endParaRPr lang="en-GB" dirty="0" smtClean="0">
              <a:latin typeface="Arial" panose="020B0604020202020204" pitchFamily="34" charset="0"/>
              <a:ea typeface="Calibri" panose="020F0502020204030204" pitchFamily="34" charset="0"/>
              <a:cs typeface="Arial" panose="020B0604020202020204" pitchFamily="34" charset="0"/>
            </a:endParaRPr>
          </a:p>
          <a:p>
            <a:pPr marL="285750" indent="-285750">
              <a:spcAft>
                <a:spcPts val="0"/>
              </a:spcAft>
              <a:buFont typeface="Arial" panose="020B0604020202020204" pitchFamily="34" charset="0"/>
              <a:buChar char="•"/>
            </a:pPr>
            <a:r>
              <a:rPr lang="en-GB" dirty="0" smtClean="0">
                <a:latin typeface="Arial" panose="020B0604020202020204" pitchFamily="34" charset="0"/>
                <a:ea typeface="Calibri" panose="020F0502020204030204" pitchFamily="34" charset="0"/>
                <a:cs typeface="Arial" panose="020B0604020202020204" pitchFamily="34" charset="0"/>
              </a:rPr>
              <a:t>All </a:t>
            </a:r>
            <a:r>
              <a:rPr lang="en-GB" dirty="0">
                <a:latin typeface="Arial" panose="020B0604020202020204" pitchFamily="34" charset="0"/>
                <a:ea typeface="Calibri" panose="020F0502020204030204" pitchFamily="34" charset="0"/>
                <a:cs typeface="Arial" panose="020B0604020202020204" pitchFamily="34" charset="0"/>
              </a:rPr>
              <a:t>types of electrical maintenance/emergency repairs</a:t>
            </a:r>
            <a:r>
              <a:rPr lang="en-GB" dirty="0" smtClean="0">
                <a:latin typeface="Arial" panose="020B0604020202020204" pitchFamily="34" charset="0"/>
                <a:ea typeface="Calibri" panose="020F0502020204030204" pitchFamily="34" charset="0"/>
                <a:cs typeface="Arial" panose="020B0604020202020204" pitchFamily="34" charset="0"/>
              </a:rPr>
              <a:t>.</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a:latin typeface="Arial" panose="020B0604020202020204" pitchFamily="34" charset="0"/>
                <a:ea typeface="Calibri" panose="020F0502020204030204" pitchFamily="34" charset="0"/>
                <a:cs typeface="Arial" panose="020B0604020202020204" pitchFamily="34" charset="0"/>
              </a:rPr>
              <a:t>Skills required</a:t>
            </a:r>
            <a:r>
              <a:rPr lang="en-GB" b="1" dirty="0" smtClean="0">
                <a:latin typeface="Arial" panose="020B0604020202020204" pitchFamily="34" charset="0"/>
                <a:ea typeface="Calibri" panose="020F0502020204030204" pitchFamily="34" charset="0"/>
                <a:cs typeface="Arial" panose="020B0604020202020204" pitchFamily="34" charset="0"/>
              </a:rPr>
              <a:t>: </a:t>
            </a:r>
            <a:r>
              <a:rPr lang="en-GB" dirty="0">
                <a:latin typeface="Arial" panose="020B0604020202020204" pitchFamily="34" charset="0"/>
                <a:ea typeface="Calibri" panose="020F0502020204030204" pitchFamily="34" charset="0"/>
                <a:cs typeface="Arial" panose="020B0604020202020204" pitchFamily="34" charset="0"/>
              </a:rPr>
              <a:t>Interest of learning, and basic understanding of </a:t>
            </a:r>
            <a:r>
              <a:rPr lang="en-GB" dirty="0" smtClean="0">
                <a:latin typeface="Arial" panose="020B0604020202020204" pitchFamily="34" charset="0"/>
                <a:ea typeface="Calibri" panose="020F0502020204030204" pitchFamily="34" charset="0"/>
                <a:cs typeface="Arial" panose="020B0604020202020204" pitchFamily="34" charset="0"/>
              </a:rPr>
              <a:t>Health &amp; Safety.</a:t>
            </a:r>
          </a:p>
          <a:p>
            <a:pPr>
              <a:spcAft>
                <a:spcPts val="0"/>
              </a:spcAft>
            </a:pPr>
            <a:endParaRPr lang="en-GB"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b="1" dirty="0" smtClean="0">
                <a:latin typeface="Arial" panose="020B0604020202020204" pitchFamily="34" charset="0"/>
                <a:ea typeface="Calibri" panose="020F0502020204030204" pitchFamily="34" charset="0"/>
                <a:cs typeface="Arial" panose="020B0604020202020204" pitchFamily="34" charset="0"/>
              </a:rPr>
              <a:t>Duration:</a:t>
            </a:r>
            <a:r>
              <a:rPr lang="en-GB" dirty="0" smtClean="0">
                <a:latin typeface="Arial" panose="020B0604020202020204" pitchFamily="34" charset="0"/>
                <a:ea typeface="Calibri" panose="020F0502020204030204" pitchFamily="34" charset="0"/>
                <a:cs typeface="Arial" panose="020B0604020202020204" pitchFamily="34" charset="0"/>
              </a:rPr>
              <a:t> </a:t>
            </a:r>
            <a:r>
              <a:rPr lang="en-GB" dirty="0">
                <a:latin typeface="Arial" panose="020B0604020202020204" pitchFamily="34" charset="0"/>
                <a:ea typeface="Calibri" panose="020F0502020204030204" pitchFamily="34" charset="0"/>
                <a:cs typeface="Arial" panose="020B0604020202020204" pitchFamily="34" charset="0"/>
              </a:rPr>
              <a:t>2-4 week </a:t>
            </a:r>
            <a:r>
              <a:rPr lang="en-GB" dirty="0" smtClean="0">
                <a:latin typeface="Arial" panose="020B0604020202020204" pitchFamily="34" charset="0"/>
                <a:ea typeface="Calibri" panose="020F0502020204030204" pitchFamily="34" charset="0"/>
                <a:cs typeface="Arial" panose="020B0604020202020204" pitchFamily="34" charset="0"/>
              </a:rPr>
              <a:t>block </a:t>
            </a:r>
            <a:endParaRPr lang="en-GB"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8557847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637" y="153890"/>
            <a:ext cx="7088249" cy="491760"/>
          </a:xfrm>
        </p:spPr>
        <p:txBody>
          <a:bodyPr/>
          <a:lstStyle/>
          <a:p>
            <a:r>
              <a:rPr lang="en-GB" dirty="0" smtClean="0"/>
              <a:t>Office Based Opportunity</a:t>
            </a:r>
            <a:endParaRPr lang="en-GB" dirty="0"/>
          </a:p>
        </p:txBody>
      </p:sp>
      <p:sp>
        <p:nvSpPr>
          <p:cNvPr id="4" name="Rectangle 3"/>
          <p:cNvSpPr/>
          <p:nvPr/>
        </p:nvSpPr>
        <p:spPr>
          <a:xfrm>
            <a:off x="319177" y="695631"/>
            <a:ext cx="8511555" cy="5477397"/>
          </a:xfrm>
          <a:prstGeom prst="rect">
            <a:avLst/>
          </a:prstGeom>
        </p:spPr>
        <p:txBody>
          <a:bodyPr wrap="square">
            <a:spAutoFit/>
          </a:bodyPr>
          <a:lstStyle/>
          <a:p>
            <a:pPr>
              <a:spcAft>
                <a:spcPts val="0"/>
              </a:spcAft>
            </a:pPr>
            <a:r>
              <a:rPr lang="en-GB" sz="1600" b="1" dirty="0">
                <a:latin typeface="Arial" panose="020B0604020202020204" pitchFamily="34" charset="0"/>
                <a:ea typeface="Calibri" panose="020F0502020204030204" pitchFamily="34" charset="0"/>
                <a:cs typeface="Arial" panose="020B0604020202020204" pitchFamily="34" charset="0"/>
              </a:rPr>
              <a:t>Work Experience </a:t>
            </a:r>
            <a:r>
              <a:rPr lang="en-GB" sz="1600" b="1" dirty="0" smtClean="0">
                <a:latin typeface="Arial" panose="020B0604020202020204" pitchFamily="34" charset="0"/>
                <a:ea typeface="Calibri" panose="020F0502020204030204" pitchFamily="34" charset="0"/>
                <a:cs typeface="Arial" panose="020B0604020202020204" pitchFamily="34" charset="0"/>
              </a:rPr>
              <a:t>Opportunity: </a:t>
            </a:r>
            <a:r>
              <a:rPr lang="en-GB" sz="1600" b="1" dirty="0">
                <a:latin typeface="Arial" panose="020B0604020202020204" pitchFamily="34" charset="0"/>
                <a:ea typeface="Calibri" panose="020F0502020204030204" pitchFamily="34" charset="0"/>
                <a:cs typeface="Arial" panose="020B0604020202020204" pitchFamily="34" charset="0"/>
              </a:rPr>
              <a:t>Financial Management </a:t>
            </a:r>
            <a:endParaRPr lang="en-GB" sz="1600" b="1" dirty="0" smtClean="0">
              <a:latin typeface="Arial" panose="020B0604020202020204" pitchFamily="34" charset="0"/>
              <a:ea typeface="Calibri" panose="020F0502020204030204" pitchFamily="34" charset="0"/>
              <a:cs typeface="Arial" panose="020B0604020202020204" pitchFamily="34" charset="0"/>
            </a:endParaRPr>
          </a:p>
          <a:p>
            <a:pPr>
              <a:spcAft>
                <a:spcPts val="0"/>
              </a:spcAft>
            </a:pPr>
            <a:endParaRPr lang="en-GB" sz="1000" b="1" dirty="0" smtClean="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sz="1600" b="1" dirty="0" smtClean="0">
                <a:latin typeface="Arial" panose="020B0604020202020204" pitchFamily="34" charset="0"/>
                <a:ea typeface="Calibri" panose="020F0502020204030204" pitchFamily="34" charset="0"/>
                <a:cs typeface="Arial" panose="020B0604020202020204" pitchFamily="34" charset="0"/>
              </a:rPr>
              <a:t>Tasks include:</a:t>
            </a:r>
            <a:endParaRPr lang="en-GB" sz="1600" b="1" dirty="0">
              <a:latin typeface="Arial" panose="020B0604020202020204" pitchFamily="34" charset="0"/>
              <a:ea typeface="Calibri" panose="020F0502020204030204" pitchFamily="34" charset="0"/>
              <a:cs typeface="Arial" panose="020B0604020202020204" pitchFamily="34" charset="0"/>
            </a:endParaRPr>
          </a:p>
          <a:p>
            <a:pPr marL="342900" lvl="0" indent="-342900">
              <a:lnSpc>
                <a:spcPct val="115000"/>
              </a:lnSpc>
              <a:spcAft>
                <a:spcPts val="0"/>
              </a:spcAft>
              <a:buFont typeface="Symbol" panose="05050102010706020507" pitchFamily="18" charset="2"/>
              <a:buChar char=""/>
            </a:pPr>
            <a:r>
              <a:rPr lang="en-GB" sz="1600" dirty="0" smtClean="0">
                <a:latin typeface="Arial" panose="020B0604020202020204" pitchFamily="34" charset="0"/>
                <a:ea typeface="Calibri" panose="020F0502020204030204" pitchFamily="34" charset="0"/>
                <a:cs typeface="Arial" panose="020B0604020202020204" pitchFamily="34" charset="0"/>
              </a:rPr>
              <a:t>Work </a:t>
            </a:r>
            <a:r>
              <a:rPr lang="en-GB" sz="1600" dirty="0">
                <a:latin typeface="Arial" panose="020B0604020202020204" pitchFamily="34" charset="0"/>
                <a:ea typeface="Calibri" panose="020F0502020204030204" pitchFamily="34" charset="0"/>
                <a:cs typeface="Arial" panose="020B0604020202020204" pitchFamily="34" charset="0"/>
              </a:rPr>
              <a:t>within different financial management teams to learn about the Council, the diverse range of services it provides and how the organisation is financed and governed.</a:t>
            </a:r>
          </a:p>
          <a:p>
            <a:pPr marL="342900" lvl="0" indent="-342900">
              <a:lnSpc>
                <a:spcPct val="115000"/>
              </a:lnSpc>
              <a:spcAft>
                <a:spcPts val="0"/>
              </a:spcAft>
              <a:buFont typeface="Symbol" panose="05050102010706020507" pitchFamily="18" charset="2"/>
              <a:buChar char=""/>
            </a:pPr>
            <a:r>
              <a:rPr lang="en-GB" sz="1600" dirty="0">
                <a:latin typeface="Arial" panose="020B0604020202020204" pitchFamily="34" charset="0"/>
                <a:ea typeface="Calibri" panose="020F0502020204030204" pitchFamily="34" charset="0"/>
                <a:cs typeface="Arial" panose="020B0604020202020204" pitchFamily="34" charset="0"/>
              </a:rPr>
              <a:t>Participate in training sessions revolving around the key aspects of financial management.</a:t>
            </a:r>
          </a:p>
          <a:p>
            <a:pPr marL="342900" lvl="0" indent="-342900">
              <a:lnSpc>
                <a:spcPct val="115000"/>
              </a:lnSpc>
              <a:spcAft>
                <a:spcPts val="0"/>
              </a:spcAft>
              <a:buFont typeface="Symbol" panose="05050102010706020507" pitchFamily="18" charset="2"/>
              <a:buChar char=""/>
            </a:pPr>
            <a:r>
              <a:rPr lang="en-GB" sz="1600" dirty="0">
                <a:latin typeface="Arial" panose="020B0604020202020204" pitchFamily="34" charset="0"/>
                <a:ea typeface="Calibri" panose="020F0502020204030204" pitchFamily="34" charset="0"/>
                <a:cs typeface="Arial" panose="020B0604020202020204" pitchFamily="34" charset="0"/>
              </a:rPr>
              <a:t>Be involved in ongoing projects, including discussions, how decisions are made and projects managed.</a:t>
            </a:r>
          </a:p>
          <a:p>
            <a:pPr marL="342900" lvl="0" indent="-342900">
              <a:lnSpc>
                <a:spcPct val="115000"/>
              </a:lnSpc>
              <a:spcAft>
                <a:spcPts val="0"/>
              </a:spcAft>
              <a:buFont typeface="Symbol" panose="05050102010706020507" pitchFamily="18" charset="2"/>
              <a:buChar char=""/>
            </a:pPr>
            <a:r>
              <a:rPr lang="en-GB" sz="1600" dirty="0">
                <a:latin typeface="Arial" panose="020B0604020202020204" pitchFamily="34" charset="0"/>
                <a:ea typeface="Calibri" panose="020F0502020204030204" pitchFamily="34" charset="0"/>
                <a:cs typeface="Arial" panose="020B0604020202020204" pitchFamily="34" charset="0"/>
              </a:rPr>
              <a:t>Help design, shape or review a process to improve our service.</a:t>
            </a:r>
          </a:p>
          <a:p>
            <a:pPr marL="342900" lvl="0" indent="-342900">
              <a:lnSpc>
                <a:spcPct val="115000"/>
              </a:lnSpc>
              <a:spcAft>
                <a:spcPts val="1000"/>
              </a:spcAft>
              <a:buFont typeface="Symbol" panose="05050102010706020507" pitchFamily="18" charset="2"/>
              <a:buChar char=""/>
            </a:pPr>
            <a:r>
              <a:rPr lang="en-GB" sz="1600" dirty="0">
                <a:latin typeface="Arial" panose="020B0604020202020204" pitchFamily="34" charset="0"/>
                <a:ea typeface="Calibri" panose="020F0502020204030204" pitchFamily="34" charset="0"/>
                <a:cs typeface="Arial" panose="020B0604020202020204" pitchFamily="34" charset="0"/>
              </a:rPr>
              <a:t>Improve your understanding of the Councils key financial statements and see the differences between public and private sector accounting.</a:t>
            </a:r>
          </a:p>
          <a:p>
            <a:pPr>
              <a:spcAft>
                <a:spcPts val="0"/>
              </a:spcAft>
            </a:pPr>
            <a:r>
              <a:rPr lang="en-GB" sz="1600" b="1" dirty="0">
                <a:latin typeface="Arial" panose="020B0604020202020204" pitchFamily="34" charset="0"/>
                <a:ea typeface="Calibri" panose="020F0502020204030204" pitchFamily="34" charset="0"/>
                <a:cs typeface="Arial" panose="020B0604020202020204" pitchFamily="34" charset="0"/>
              </a:rPr>
              <a:t>Skills Required: </a:t>
            </a:r>
            <a:r>
              <a:rPr lang="en-GB" sz="1600" dirty="0">
                <a:latin typeface="Arial" panose="020B0604020202020204" pitchFamily="34" charset="0"/>
                <a:ea typeface="Calibri" panose="020F0502020204030204" pitchFamily="34" charset="0"/>
                <a:cs typeface="Arial" panose="020B0604020202020204" pitchFamily="34" charset="0"/>
              </a:rPr>
              <a:t>Good communication </a:t>
            </a:r>
            <a:r>
              <a:rPr lang="en-GB" sz="1600" dirty="0" smtClean="0">
                <a:latin typeface="Arial" panose="020B0604020202020204" pitchFamily="34" charset="0"/>
                <a:ea typeface="Calibri" panose="020F0502020204030204" pitchFamily="34" charset="0"/>
                <a:cs typeface="Arial" panose="020B0604020202020204" pitchFamily="34" charset="0"/>
              </a:rPr>
              <a:t>skills and spreadsheet </a:t>
            </a:r>
            <a:r>
              <a:rPr lang="en-GB" sz="1600" dirty="0">
                <a:latin typeface="Arial" panose="020B0604020202020204" pitchFamily="34" charset="0"/>
                <a:ea typeface="Calibri" panose="020F0502020204030204" pitchFamily="34" charset="0"/>
                <a:cs typeface="Arial" panose="020B0604020202020204" pitchFamily="34" charset="0"/>
              </a:rPr>
              <a:t>skills. An interest in financial management in the public sector. </a:t>
            </a:r>
            <a:endParaRPr lang="en-GB" sz="1600" dirty="0" smtClean="0">
              <a:latin typeface="Arial" panose="020B0604020202020204" pitchFamily="34" charset="0"/>
              <a:ea typeface="Calibri" panose="020F0502020204030204" pitchFamily="34" charset="0"/>
              <a:cs typeface="Arial" panose="020B0604020202020204" pitchFamily="34" charset="0"/>
            </a:endParaRPr>
          </a:p>
          <a:p>
            <a:pPr>
              <a:spcAft>
                <a:spcPts val="0"/>
              </a:spcAft>
            </a:pPr>
            <a:endParaRPr lang="en-GB" sz="1000" dirty="0" smtClean="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sz="1600" b="1" dirty="0" smtClean="0">
                <a:latin typeface="Arial" panose="020B0604020202020204" pitchFamily="34" charset="0"/>
                <a:ea typeface="Calibri" panose="020F0502020204030204" pitchFamily="34" charset="0"/>
                <a:cs typeface="Arial" panose="020B0604020202020204" pitchFamily="34" charset="0"/>
              </a:rPr>
              <a:t>Dates of Placements: </a:t>
            </a:r>
            <a:r>
              <a:rPr lang="en-GB" sz="1600" b="1" dirty="0" smtClean="0">
                <a:latin typeface="Arial" panose="020B0604020202020204" pitchFamily="34" charset="0"/>
                <a:ea typeface="Calibri" panose="020F0502020204030204" pitchFamily="34" charset="0"/>
                <a:cs typeface="Arial" panose="020B0604020202020204" pitchFamily="34" charset="0"/>
              </a:rPr>
              <a:t>6</a:t>
            </a:r>
            <a:r>
              <a:rPr lang="en-GB" sz="1600" b="1" baseline="30000" dirty="0" smtClean="0">
                <a:latin typeface="Arial" panose="020B0604020202020204" pitchFamily="34" charset="0"/>
                <a:ea typeface="Calibri" panose="020F0502020204030204" pitchFamily="34" charset="0"/>
                <a:cs typeface="Arial" panose="020B0604020202020204" pitchFamily="34" charset="0"/>
              </a:rPr>
              <a:t>th</a:t>
            </a:r>
            <a:r>
              <a:rPr lang="en-GB" sz="1600" b="1" dirty="0" smtClean="0">
                <a:latin typeface="Arial" panose="020B0604020202020204" pitchFamily="34" charset="0"/>
                <a:ea typeface="Calibri" panose="020F0502020204030204" pitchFamily="34" charset="0"/>
                <a:cs typeface="Arial" panose="020B0604020202020204" pitchFamily="34" charset="0"/>
              </a:rPr>
              <a:t>-11th</a:t>
            </a:r>
            <a:r>
              <a:rPr lang="en-GB" sz="1600" b="1" dirty="0" smtClean="0">
                <a:latin typeface="Arial" panose="020B0604020202020204" pitchFamily="34" charset="0"/>
                <a:ea typeface="Calibri" panose="020F0502020204030204" pitchFamily="34" charset="0"/>
                <a:cs typeface="Arial" panose="020B0604020202020204" pitchFamily="34" charset="0"/>
              </a:rPr>
              <a:t> </a:t>
            </a:r>
            <a:r>
              <a:rPr lang="en-GB" sz="1600" b="1" dirty="0" smtClean="0">
                <a:latin typeface="Arial" panose="020B0604020202020204" pitchFamily="34" charset="0"/>
                <a:ea typeface="Calibri" panose="020F0502020204030204" pitchFamily="34" charset="0"/>
                <a:cs typeface="Arial" panose="020B0604020202020204" pitchFamily="34" charset="0"/>
              </a:rPr>
              <a:t>July, </a:t>
            </a:r>
            <a:r>
              <a:rPr lang="en-GB" sz="1600" b="1" smtClean="0">
                <a:latin typeface="Arial" panose="020B0604020202020204" pitchFamily="34" charset="0"/>
                <a:ea typeface="Calibri" panose="020F0502020204030204" pitchFamily="34" charset="0"/>
                <a:cs typeface="Arial" panose="020B0604020202020204" pitchFamily="34" charset="0"/>
              </a:rPr>
              <a:t>14</a:t>
            </a:r>
            <a:r>
              <a:rPr lang="en-GB" sz="1600" b="1" baseline="30000" smtClean="0">
                <a:latin typeface="Arial" panose="020B0604020202020204" pitchFamily="34" charset="0"/>
                <a:ea typeface="Calibri" panose="020F0502020204030204" pitchFamily="34" charset="0"/>
                <a:cs typeface="Arial" panose="020B0604020202020204" pitchFamily="34" charset="0"/>
              </a:rPr>
              <a:t>th</a:t>
            </a:r>
            <a:r>
              <a:rPr lang="en-GB" sz="1600" b="1" smtClean="0">
                <a:latin typeface="Arial" panose="020B0604020202020204" pitchFamily="34" charset="0"/>
                <a:ea typeface="Calibri" panose="020F0502020204030204" pitchFamily="34" charset="0"/>
                <a:cs typeface="Arial" panose="020B0604020202020204" pitchFamily="34" charset="0"/>
              </a:rPr>
              <a:t>-19th</a:t>
            </a:r>
            <a:r>
              <a:rPr lang="en-GB" sz="1600" b="1" smtClean="0">
                <a:latin typeface="Arial" panose="020B0604020202020204" pitchFamily="34" charset="0"/>
                <a:ea typeface="Calibri" panose="020F0502020204030204" pitchFamily="34" charset="0"/>
                <a:cs typeface="Arial" panose="020B0604020202020204" pitchFamily="34" charset="0"/>
              </a:rPr>
              <a:t> September </a:t>
            </a:r>
            <a:r>
              <a:rPr lang="en-GB" sz="1600" dirty="0" smtClean="0">
                <a:latin typeface="Arial" panose="020B0604020202020204" pitchFamily="34" charset="0"/>
                <a:ea typeface="Calibri" panose="020F0502020204030204" pitchFamily="34" charset="0"/>
                <a:cs typeface="Arial" panose="020B0604020202020204" pitchFamily="34" charset="0"/>
              </a:rPr>
              <a:t>– Please note that you must state the placement date for which you are applying for on your application form. All completed application forms will be sent for consideration two weeks prior to the placement start dates.</a:t>
            </a:r>
          </a:p>
          <a:p>
            <a:pPr>
              <a:spcAft>
                <a:spcPts val="0"/>
              </a:spcAft>
            </a:pPr>
            <a:endParaRPr lang="en-GB" sz="1000" dirty="0">
              <a:latin typeface="Arial" panose="020B0604020202020204" pitchFamily="34" charset="0"/>
              <a:ea typeface="Calibri" panose="020F0502020204030204" pitchFamily="34" charset="0"/>
              <a:cs typeface="Arial" panose="020B0604020202020204" pitchFamily="34" charset="0"/>
            </a:endParaRPr>
          </a:p>
          <a:p>
            <a:pPr>
              <a:spcAft>
                <a:spcPts val="0"/>
              </a:spcAft>
            </a:pPr>
            <a:r>
              <a:rPr lang="en-GB" sz="1600" b="1" dirty="0">
                <a:latin typeface="Arial" panose="020B0604020202020204" pitchFamily="34" charset="0"/>
                <a:ea typeface="Calibri" panose="020F0502020204030204" pitchFamily="34" charset="0"/>
                <a:cs typeface="Arial" panose="020B0604020202020204" pitchFamily="34" charset="0"/>
              </a:rPr>
              <a:t>Duration:</a:t>
            </a:r>
            <a:r>
              <a:rPr lang="en-GB" sz="1600" dirty="0">
                <a:latin typeface="Arial" panose="020B0604020202020204" pitchFamily="34" charset="0"/>
                <a:ea typeface="Calibri" panose="020F0502020204030204" pitchFamily="34" charset="0"/>
                <a:cs typeface="Arial" panose="020B0604020202020204" pitchFamily="34" charset="0"/>
              </a:rPr>
              <a:t> </a:t>
            </a:r>
            <a:r>
              <a:rPr lang="en-GB" sz="1600" dirty="0" smtClean="0">
                <a:latin typeface="Arial" panose="020B0604020202020204" pitchFamily="34" charset="0"/>
                <a:ea typeface="Calibri" panose="020F0502020204030204" pitchFamily="34" charset="0"/>
                <a:cs typeface="Arial" panose="020B0604020202020204" pitchFamily="34" charset="0"/>
              </a:rPr>
              <a:t>1 week block </a:t>
            </a:r>
            <a:r>
              <a:rPr lang="en-GB" sz="1600" dirty="0">
                <a:latin typeface="Arial" panose="020B0604020202020204" pitchFamily="34" charset="0"/>
                <a:ea typeface="Calibri" panose="020F0502020204030204" pitchFamily="34" charset="0"/>
                <a:cs typeface="Arial" panose="020B0604020202020204" pitchFamily="34" charset="0"/>
              </a:rPr>
              <a:t>with the opportunity to return</a:t>
            </a:r>
          </a:p>
        </p:txBody>
      </p:sp>
    </p:spTree>
    <p:extLst>
      <p:ext uri="{BB962C8B-B14F-4D97-AF65-F5344CB8AC3E}">
        <p14:creationId xmlns:p14="http://schemas.microsoft.com/office/powerpoint/2010/main" val="65822116"/>
      </p:ext>
    </p:extLst>
  </p:cSld>
  <p:clrMapOvr>
    <a:masterClrMapping/>
  </p:clrMapOvr>
  <p:timing>
    <p:tnLst>
      <p:par>
        <p:cTn id="1" dur="indefinite" restart="never" nodeType="tmRoot"/>
      </p:par>
    </p:tnLst>
  </p:timing>
</p:sld>
</file>

<file path=ppt/theme/theme1.xml><?xml version="1.0" encoding="utf-8"?>
<a:theme xmlns:a="http://schemas.openxmlformats.org/drawingml/2006/main" name="Doncaster Council_Magenta">
  <a:themeElements>
    <a:clrScheme name="LJ-02">
      <a:dk1>
        <a:sysClr val="windowText" lastClr="000000"/>
      </a:dk1>
      <a:lt1>
        <a:sysClr val="window" lastClr="FFFFFF"/>
      </a:lt1>
      <a:dk2>
        <a:srgbClr val="44546A"/>
      </a:dk2>
      <a:lt2>
        <a:srgbClr val="E7E6E6"/>
      </a:lt2>
      <a:accent1>
        <a:srgbClr val="131C4E"/>
      </a:accent1>
      <a:accent2>
        <a:srgbClr val="5D7E95"/>
      </a:accent2>
      <a:accent3>
        <a:srgbClr val="592C5F"/>
      </a:accent3>
      <a:accent4>
        <a:srgbClr val="DF85BA"/>
      </a:accent4>
      <a:accent5>
        <a:srgbClr val="A0AEE5"/>
      </a:accent5>
      <a:accent6>
        <a:srgbClr val="4597CF"/>
      </a:accent6>
      <a:hlink>
        <a:srgbClr val="4597CF"/>
      </a:hlink>
      <a:folHlink>
        <a:srgbClr val="DF85BA"/>
      </a:folHlink>
    </a:clrScheme>
    <a:fontScheme name="LJ-02">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1C6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800" dirty="0" err="1" smtClean="0"/>
        </a:defPPr>
      </a:lstStyle>
    </a:txDef>
  </a:objectDefaults>
  <a:extraClrSchemeLst/>
  <a:custClrLst>
    <a:custClr name="Dark Grey">
      <a:srgbClr val="565759"/>
    </a:custClr>
    <a:custClr name="Light Grey">
      <a:srgbClr val="A8A7A8"/>
    </a:custClr>
    <a:custClr name="Magenda">
      <a:srgbClr val="9F1C64"/>
    </a:custClr>
    <a:custClr name="Yellow">
      <a:srgbClr val="D89A28"/>
    </a:custClr>
  </a:custClrLst>
  <a:extLst>
    <a:ext uri="{05A4C25C-085E-4340-85A3-A5531E510DB2}">
      <thm15:themeFamily xmlns:thm15="http://schemas.microsoft.com/office/thememl/2012/main" name="LJ-02_Doncaster Council PPT Template_v2.potx" id="{C4D5473F-D5BF-44BC-8FD4-E1009A04D516}" vid="{9A92AF2A-5784-4501-897D-FB6941C7507D}"/>
    </a:ext>
  </a:extLst>
</a:theme>
</file>

<file path=ppt/theme/theme10.xml><?xml version="1.0" encoding="utf-8"?>
<a:theme xmlns:a="http://schemas.openxmlformats.org/drawingml/2006/main" name="Doncaster Council_Cyan">
  <a:themeElements>
    <a:clrScheme name="LJ-02">
      <a:dk1>
        <a:sysClr val="windowText" lastClr="000000"/>
      </a:dk1>
      <a:lt1>
        <a:sysClr val="window" lastClr="FFFFFF"/>
      </a:lt1>
      <a:dk2>
        <a:srgbClr val="44546A"/>
      </a:dk2>
      <a:lt2>
        <a:srgbClr val="E7E6E6"/>
      </a:lt2>
      <a:accent1>
        <a:srgbClr val="131C4E"/>
      </a:accent1>
      <a:accent2>
        <a:srgbClr val="5D7E95"/>
      </a:accent2>
      <a:accent3>
        <a:srgbClr val="592C5F"/>
      </a:accent3>
      <a:accent4>
        <a:srgbClr val="DF85BA"/>
      </a:accent4>
      <a:accent5>
        <a:srgbClr val="A0AEE5"/>
      </a:accent5>
      <a:accent6>
        <a:srgbClr val="4597CF"/>
      </a:accent6>
      <a:hlink>
        <a:srgbClr val="4597CF"/>
      </a:hlink>
      <a:folHlink>
        <a:srgbClr val="DF85BA"/>
      </a:folHlink>
    </a:clrScheme>
    <a:fontScheme name="LJ-02">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1C6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800" dirty="0" err="1" smtClean="0"/>
        </a:defPPr>
      </a:lstStyle>
    </a:txDef>
  </a:objectDefaults>
  <a:extraClrSchemeLst/>
  <a:custClrLst>
    <a:custClr name="Dark Grey">
      <a:srgbClr val="565759"/>
    </a:custClr>
    <a:custClr name="Light Grey">
      <a:srgbClr val="A8A7A8"/>
    </a:custClr>
    <a:custClr name="Magenda">
      <a:srgbClr val="9F1C64"/>
    </a:custClr>
    <a:custClr name="Yellow">
      <a:srgbClr val="D89A28"/>
    </a:custClr>
  </a:custClrLst>
  <a:extLst>
    <a:ext uri="{05A4C25C-085E-4340-85A3-A5531E510DB2}">
      <thm15:themeFamily xmlns:thm15="http://schemas.microsoft.com/office/thememl/2012/main" name="LJ-02_Doncaster Council PPT Template_v2.potx" id="{C4D5473F-D5BF-44BC-8FD4-E1009A04D516}" vid="{32810B07-950A-43A3-ACF5-204498572CB5}"/>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oncaster Council_Mustard">
  <a:themeElements>
    <a:clrScheme name="LJ-02">
      <a:dk1>
        <a:sysClr val="windowText" lastClr="000000"/>
      </a:dk1>
      <a:lt1>
        <a:sysClr val="window" lastClr="FFFFFF"/>
      </a:lt1>
      <a:dk2>
        <a:srgbClr val="44546A"/>
      </a:dk2>
      <a:lt2>
        <a:srgbClr val="E7E6E6"/>
      </a:lt2>
      <a:accent1>
        <a:srgbClr val="131C4E"/>
      </a:accent1>
      <a:accent2>
        <a:srgbClr val="5D7E95"/>
      </a:accent2>
      <a:accent3>
        <a:srgbClr val="592C5F"/>
      </a:accent3>
      <a:accent4>
        <a:srgbClr val="DF85BA"/>
      </a:accent4>
      <a:accent5>
        <a:srgbClr val="A0AEE5"/>
      </a:accent5>
      <a:accent6>
        <a:srgbClr val="4597CF"/>
      </a:accent6>
      <a:hlink>
        <a:srgbClr val="4597CF"/>
      </a:hlink>
      <a:folHlink>
        <a:srgbClr val="DF85BA"/>
      </a:folHlink>
    </a:clrScheme>
    <a:fontScheme name="LJ-02">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1C6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800" dirty="0" err="1" smtClean="0"/>
        </a:defPPr>
      </a:lstStyle>
    </a:txDef>
  </a:objectDefaults>
  <a:extraClrSchemeLst/>
  <a:custClrLst>
    <a:custClr name="Dark Grey">
      <a:srgbClr val="565759"/>
    </a:custClr>
    <a:custClr name="Light Grey">
      <a:srgbClr val="A8A7A8"/>
    </a:custClr>
    <a:custClr name="Magenda">
      <a:srgbClr val="9F1C64"/>
    </a:custClr>
    <a:custClr name="Yellow">
      <a:srgbClr val="D89A28"/>
    </a:custClr>
  </a:custClrLst>
  <a:extLst>
    <a:ext uri="{05A4C25C-085E-4340-85A3-A5531E510DB2}">
      <thm15:themeFamily xmlns:thm15="http://schemas.microsoft.com/office/thememl/2012/main" name="LJ-02_Doncaster Council PPT Template_v2.potx" id="{C4D5473F-D5BF-44BC-8FD4-E1009A04D516}" vid="{A620AECB-2D5C-4288-AAD3-F0F18F3DCA6F}"/>
    </a:ext>
  </a:extLst>
</a:theme>
</file>

<file path=ppt/theme/theme3.xml><?xml version="1.0" encoding="utf-8"?>
<a:theme xmlns:a="http://schemas.openxmlformats.org/drawingml/2006/main" name="Doncaster Council_Dark Grey">
  <a:themeElements>
    <a:clrScheme name="LJ-02">
      <a:dk1>
        <a:sysClr val="windowText" lastClr="000000"/>
      </a:dk1>
      <a:lt1>
        <a:sysClr val="window" lastClr="FFFFFF"/>
      </a:lt1>
      <a:dk2>
        <a:srgbClr val="44546A"/>
      </a:dk2>
      <a:lt2>
        <a:srgbClr val="E7E6E6"/>
      </a:lt2>
      <a:accent1>
        <a:srgbClr val="131C4E"/>
      </a:accent1>
      <a:accent2>
        <a:srgbClr val="5D7E95"/>
      </a:accent2>
      <a:accent3>
        <a:srgbClr val="592C5F"/>
      </a:accent3>
      <a:accent4>
        <a:srgbClr val="DF85BA"/>
      </a:accent4>
      <a:accent5>
        <a:srgbClr val="A0AEE5"/>
      </a:accent5>
      <a:accent6>
        <a:srgbClr val="4597CF"/>
      </a:accent6>
      <a:hlink>
        <a:srgbClr val="4597CF"/>
      </a:hlink>
      <a:folHlink>
        <a:srgbClr val="DF85BA"/>
      </a:folHlink>
    </a:clrScheme>
    <a:fontScheme name="LJ-02">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1C6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800" dirty="0" err="1" smtClean="0"/>
        </a:defPPr>
      </a:lstStyle>
    </a:txDef>
  </a:objectDefaults>
  <a:extraClrSchemeLst/>
  <a:custClrLst>
    <a:custClr name="Dark Grey">
      <a:srgbClr val="565759"/>
    </a:custClr>
    <a:custClr name="Light Grey">
      <a:srgbClr val="A8A7A8"/>
    </a:custClr>
    <a:custClr name="Magenda">
      <a:srgbClr val="9F1C64"/>
    </a:custClr>
    <a:custClr name="Yellow">
      <a:srgbClr val="D89A28"/>
    </a:custClr>
  </a:custClrLst>
  <a:extLst>
    <a:ext uri="{05A4C25C-085E-4340-85A3-A5531E510DB2}">
      <thm15:themeFamily xmlns:thm15="http://schemas.microsoft.com/office/thememl/2012/main" name="LJ-02_Doncaster Council PPT Template_v2.potx" id="{C4D5473F-D5BF-44BC-8FD4-E1009A04D516}" vid="{935BA419-FFE7-42FD-8106-A45B24985C3E}"/>
    </a:ext>
  </a:extLst>
</a:theme>
</file>

<file path=ppt/theme/theme4.xml><?xml version="1.0" encoding="utf-8"?>
<a:theme xmlns:a="http://schemas.openxmlformats.org/drawingml/2006/main" name="Doncaster Council_Light Grey">
  <a:themeElements>
    <a:clrScheme name="LJ-02">
      <a:dk1>
        <a:sysClr val="windowText" lastClr="000000"/>
      </a:dk1>
      <a:lt1>
        <a:sysClr val="window" lastClr="FFFFFF"/>
      </a:lt1>
      <a:dk2>
        <a:srgbClr val="44546A"/>
      </a:dk2>
      <a:lt2>
        <a:srgbClr val="E7E6E6"/>
      </a:lt2>
      <a:accent1>
        <a:srgbClr val="131C4E"/>
      </a:accent1>
      <a:accent2>
        <a:srgbClr val="5D7E95"/>
      </a:accent2>
      <a:accent3>
        <a:srgbClr val="592C5F"/>
      </a:accent3>
      <a:accent4>
        <a:srgbClr val="DF85BA"/>
      </a:accent4>
      <a:accent5>
        <a:srgbClr val="A0AEE5"/>
      </a:accent5>
      <a:accent6>
        <a:srgbClr val="4597CF"/>
      </a:accent6>
      <a:hlink>
        <a:srgbClr val="4597CF"/>
      </a:hlink>
      <a:folHlink>
        <a:srgbClr val="DF85BA"/>
      </a:folHlink>
    </a:clrScheme>
    <a:fontScheme name="LJ-02">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1C6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800" dirty="0" err="1" smtClean="0"/>
        </a:defPPr>
      </a:lstStyle>
    </a:txDef>
  </a:objectDefaults>
  <a:extraClrSchemeLst/>
  <a:custClrLst>
    <a:custClr name="Dark Grey">
      <a:srgbClr val="565759"/>
    </a:custClr>
    <a:custClr name="Light Grey">
      <a:srgbClr val="A8A7A8"/>
    </a:custClr>
    <a:custClr name="Magenda">
      <a:srgbClr val="9F1C64"/>
    </a:custClr>
    <a:custClr name="Yellow">
      <a:srgbClr val="D89A28"/>
    </a:custClr>
  </a:custClrLst>
  <a:extLst>
    <a:ext uri="{05A4C25C-085E-4340-85A3-A5531E510DB2}">
      <thm15:themeFamily xmlns:thm15="http://schemas.microsoft.com/office/thememl/2012/main" name="LJ-02_Doncaster Council PPT Template_v2.potx" id="{C4D5473F-D5BF-44BC-8FD4-E1009A04D516}" vid="{04685CDF-4B65-4033-AB1E-4A699CA35EA9}"/>
    </a:ext>
  </a:extLst>
</a:theme>
</file>

<file path=ppt/theme/theme5.xml><?xml version="1.0" encoding="utf-8"?>
<a:theme xmlns:a="http://schemas.openxmlformats.org/drawingml/2006/main" name="Doncaster Council_Dark Blue">
  <a:themeElements>
    <a:clrScheme name="LJ-02">
      <a:dk1>
        <a:sysClr val="windowText" lastClr="000000"/>
      </a:dk1>
      <a:lt1>
        <a:sysClr val="window" lastClr="FFFFFF"/>
      </a:lt1>
      <a:dk2>
        <a:srgbClr val="44546A"/>
      </a:dk2>
      <a:lt2>
        <a:srgbClr val="E7E6E6"/>
      </a:lt2>
      <a:accent1>
        <a:srgbClr val="131C4E"/>
      </a:accent1>
      <a:accent2>
        <a:srgbClr val="5D7E95"/>
      </a:accent2>
      <a:accent3>
        <a:srgbClr val="592C5F"/>
      </a:accent3>
      <a:accent4>
        <a:srgbClr val="DF85BA"/>
      </a:accent4>
      <a:accent5>
        <a:srgbClr val="A0AEE5"/>
      </a:accent5>
      <a:accent6>
        <a:srgbClr val="4597CF"/>
      </a:accent6>
      <a:hlink>
        <a:srgbClr val="4597CF"/>
      </a:hlink>
      <a:folHlink>
        <a:srgbClr val="DF85BA"/>
      </a:folHlink>
    </a:clrScheme>
    <a:fontScheme name="LJ-02">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1C6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800" dirty="0" err="1" smtClean="0"/>
        </a:defPPr>
      </a:lstStyle>
    </a:txDef>
  </a:objectDefaults>
  <a:extraClrSchemeLst/>
  <a:custClrLst>
    <a:custClr name="Dark Grey">
      <a:srgbClr val="565759"/>
    </a:custClr>
    <a:custClr name="Light Grey">
      <a:srgbClr val="A8A7A8"/>
    </a:custClr>
    <a:custClr name="Magenda">
      <a:srgbClr val="9F1C64"/>
    </a:custClr>
    <a:custClr name="Yellow">
      <a:srgbClr val="D89A28"/>
    </a:custClr>
  </a:custClrLst>
  <a:extLst>
    <a:ext uri="{05A4C25C-085E-4340-85A3-A5531E510DB2}">
      <thm15:themeFamily xmlns:thm15="http://schemas.microsoft.com/office/thememl/2012/main" name="LJ-02_Doncaster Council PPT Template_v2.potx" id="{C4D5473F-D5BF-44BC-8FD4-E1009A04D516}" vid="{72AF0C72-1F78-41A0-85E5-16653A4926C1}"/>
    </a:ext>
  </a:extLst>
</a:theme>
</file>

<file path=ppt/theme/theme6.xml><?xml version="1.0" encoding="utf-8"?>
<a:theme xmlns:a="http://schemas.openxmlformats.org/drawingml/2006/main" name="Doncaster Council_Pale Blue">
  <a:themeElements>
    <a:clrScheme name="LJ-02">
      <a:dk1>
        <a:sysClr val="windowText" lastClr="000000"/>
      </a:dk1>
      <a:lt1>
        <a:sysClr val="window" lastClr="FFFFFF"/>
      </a:lt1>
      <a:dk2>
        <a:srgbClr val="44546A"/>
      </a:dk2>
      <a:lt2>
        <a:srgbClr val="E7E6E6"/>
      </a:lt2>
      <a:accent1>
        <a:srgbClr val="131C4E"/>
      </a:accent1>
      <a:accent2>
        <a:srgbClr val="5D7E95"/>
      </a:accent2>
      <a:accent3>
        <a:srgbClr val="592C5F"/>
      </a:accent3>
      <a:accent4>
        <a:srgbClr val="DF85BA"/>
      </a:accent4>
      <a:accent5>
        <a:srgbClr val="A0AEE5"/>
      </a:accent5>
      <a:accent6>
        <a:srgbClr val="4597CF"/>
      </a:accent6>
      <a:hlink>
        <a:srgbClr val="4597CF"/>
      </a:hlink>
      <a:folHlink>
        <a:srgbClr val="DF85BA"/>
      </a:folHlink>
    </a:clrScheme>
    <a:fontScheme name="LJ-02">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1C6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800" dirty="0" err="1" smtClean="0"/>
        </a:defPPr>
      </a:lstStyle>
    </a:txDef>
  </a:objectDefaults>
  <a:extraClrSchemeLst/>
  <a:custClrLst>
    <a:custClr name="Dark Grey">
      <a:srgbClr val="565759"/>
    </a:custClr>
    <a:custClr name="Light Grey">
      <a:srgbClr val="A8A7A8"/>
    </a:custClr>
    <a:custClr name="Magenda">
      <a:srgbClr val="9F1C64"/>
    </a:custClr>
    <a:custClr name="Yellow">
      <a:srgbClr val="D89A28"/>
    </a:custClr>
  </a:custClrLst>
  <a:extLst>
    <a:ext uri="{05A4C25C-085E-4340-85A3-A5531E510DB2}">
      <thm15:themeFamily xmlns:thm15="http://schemas.microsoft.com/office/thememl/2012/main" name="LJ-02_Doncaster Council PPT Template_v2.potx" id="{C4D5473F-D5BF-44BC-8FD4-E1009A04D516}" vid="{922E2E1B-0300-4E52-A045-D3E2B7CB7AD4}"/>
    </a:ext>
  </a:extLst>
</a:theme>
</file>

<file path=ppt/theme/theme7.xml><?xml version="1.0" encoding="utf-8"?>
<a:theme xmlns:a="http://schemas.openxmlformats.org/drawingml/2006/main" name="Doncaster Council_Dark Purple">
  <a:themeElements>
    <a:clrScheme name="LJ-02">
      <a:dk1>
        <a:sysClr val="windowText" lastClr="000000"/>
      </a:dk1>
      <a:lt1>
        <a:sysClr val="window" lastClr="FFFFFF"/>
      </a:lt1>
      <a:dk2>
        <a:srgbClr val="44546A"/>
      </a:dk2>
      <a:lt2>
        <a:srgbClr val="E7E6E6"/>
      </a:lt2>
      <a:accent1>
        <a:srgbClr val="131C4E"/>
      </a:accent1>
      <a:accent2>
        <a:srgbClr val="5D7E95"/>
      </a:accent2>
      <a:accent3>
        <a:srgbClr val="592C5F"/>
      </a:accent3>
      <a:accent4>
        <a:srgbClr val="DF85BA"/>
      </a:accent4>
      <a:accent5>
        <a:srgbClr val="A0AEE5"/>
      </a:accent5>
      <a:accent6>
        <a:srgbClr val="4597CF"/>
      </a:accent6>
      <a:hlink>
        <a:srgbClr val="4597CF"/>
      </a:hlink>
      <a:folHlink>
        <a:srgbClr val="DF85BA"/>
      </a:folHlink>
    </a:clrScheme>
    <a:fontScheme name="LJ-02">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1C6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800" dirty="0" err="1" smtClean="0"/>
        </a:defPPr>
      </a:lstStyle>
    </a:txDef>
  </a:objectDefaults>
  <a:extraClrSchemeLst/>
  <a:custClrLst>
    <a:custClr name="Dark Grey">
      <a:srgbClr val="565759"/>
    </a:custClr>
    <a:custClr name="Light Grey">
      <a:srgbClr val="A8A7A8"/>
    </a:custClr>
    <a:custClr name="Magenda">
      <a:srgbClr val="9F1C64"/>
    </a:custClr>
    <a:custClr name="Yellow">
      <a:srgbClr val="D89A28"/>
    </a:custClr>
  </a:custClrLst>
  <a:extLst>
    <a:ext uri="{05A4C25C-085E-4340-85A3-A5531E510DB2}">
      <thm15:themeFamily xmlns:thm15="http://schemas.microsoft.com/office/thememl/2012/main" name="LJ-02_Doncaster Council PPT Template_v2.potx" id="{C4D5473F-D5BF-44BC-8FD4-E1009A04D516}" vid="{205F5762-54A8-406C-974D-7E697A8670F4}"/>
    </a:ext>
  </a:extLst>
</a:theme>
</file>

<file path=ppt/theme/theme8.xml><?xml version="1.0" encoding="utf-8"?>
<a:theme xmlns:a="http://schemas.openxmlformats.org/drawingml/2006/main" name="Doncaster Council_Pink">
  <a:themeElements>
    <a:clrScheme name="LJ-02">
      <a:dk1>
        <a:sysClr val="windowText" lastClr="000000"/>
      </a:dk1>
      <a:lt1>
        <a:sysClr val="window" lastClr="FFFFFF"/>
      </a:lt1>
      <a:dk2>
        <a:srgbClr val="44546A"/>
      </a:dk2>
      <a:lt2>
        <a:srgbClr val="E7E6E6"/>
      </a:lt2>
      <a:accent1>
        <a:srgbClr val="131C4E"/>
      </a:accent1>
      <a:accent2>
        <a:srgbClr val="5D7E95"/>
      </a:accent2>
      <a:accent3>
        <a:srgbClr val="592C5F"/>
      </a:accent3>
      <a:accent4>
        <a:srgbClr val="DF85BA"/>
      </a:accent4>
      <a:accent5>
        <a:srgbClr val="A0AEE5"/>
      </a:accent5>
      <a:accent6>
        <a:srgbClr val="4597CF"/>
      </a:accent6>
      <a:hlink>
        <a:srgbClr val="4597CF"/>
      </a:hlink>
      <a:folHlink>
        <a:srgbClr val="DF85BA"/>
      </a:folHlink>
    </a:clrScheme>
    <a:fontScheme name="LJ-02">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1C6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800" dirty="0" err="1" smtClean="0"/>
        </a:defPPr>
      </a:lstStyle>
    </a:txDef>
  </a:objectDefaults>
  <a:extraClrSchemeLst/>
  <a:custClrLst>
    <a:custClr name="Dark Grey">
      <a:srgbClr val="565759"/>
    </a:custClr>
    <a:custClr name="Light Grey">
      <a:srgbClr val="A8A7A8"/>
    </a:custClr>
    <a:custClr name="Magenda">
      <a:srgbClr val="9F1C64"/>
    </a:custClr>
    <a:custClr name="Yellow">
      <a:srgbClr val="D89A28"/>
    </a:custClr>
  </a:custClrLst>
  <a:extLst>
    <a:ext uri="{05A4C25C-085E-4340-85A3-A5531E510DB2}">
      <thm15:themeFamily xmlns:thm15="http://schemas.microsoft.com/office/thememl/2012/main" name="LJ-02_Doncaster Council PPT Template_v2.potx" id="{C4D5473F-D5BF-44BC-8FD4-E1009A04D516}" vid="{5805C667-8A4C-45A1-8E67-5F5499D7FE26}"/>
    </a:ext>
  </a:extLst>
</a:theme>
</file>

<file path=ppt/theme/theme9.xml><?xml version="1.0" encoding="utf-8"?>
<a:theme xmlns:a="http://schemas.openxmlformats.org/drawingml/2006/main" name="Doncaster Council_Light Blue">
  <a:themeElements>
    <a:clrScheme name="LJ-02">
      <a:dk1>
        <a:sysClr val="windowText" lastClr="000000"/>
      </a:dk1>
      <a:lt1>
        <a:sysClr val="window" lastClr="FFFFFF"/>
      </a:lt1>
      <a:dk2>
        <a:srgbClr val="44546A"/>
      </a:dk2>
      <a:lt2>
        <a:srgbClr val="E7E6E6"/>
      </a:lt2>
      <a:accent1>
        <a:srgbClr val="131C4E"/>
      </a:accent1>
      <a:accent2>
        <a:srgbClr val="5D7E95"/>
      </a:accent2>
      <a:accent3>
        <a:srgbClr val="592C5F"/>
      </a:accent3>
      <a:accent4>
        <a:srgbClr val="DF85BA"/>
      </a:accent4>
      <a:accent5>
        <a:srgbClr val="A0AEE5"/>
      </a:accent5>
      <a:accent6>
        <a:srgbClr val="4597CF"/>
      </a:accent6>
      <a:hlink>
        <a:srgbClr val="4597CF"/>
      </a:hlink>
      <a:folHlink>
        <a:srgbClr val="DF85BA"/>
      </a:folHlink>
    </a:clrScheme>
    <a:fontScheme name="LJ-02">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1C6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defRPr sz="1800" dirty="0" err="1" smtClean="0"/>
        </a:defPPr>
      </a:lstStyle>
    </a:txDef>
  </a:objectDefaults>
  <a:extraClrSchemeLst/>
  <a:custClrLst>
    <a:custClr name="Dark Grey">
      <a:srgbClr val="565759"/>
    </a:custClr>
    <a:custClr name="Light Grey">
      <a:srgbClr val="A8A7A8"/>
    </a:custClr>
    <a:custClr name="Magenda">
      <a:srgbClr val="9F1C64"/>
    </a:custClr>
    <a:custClr name="Yellow">
      <a:srgbClr val="D89A28"/>
    </a:custClr>
  </a:custClrLst>
  <a:extLst>
    <a:ext uri="{05A4C25C-085E-4340-85A3-A5531E510DB2}">
      <thm15:themeFamily xmlns:thm15="http://schemas.microsoft.com/office/thememl/2012/main" name="LJ-02_Doncaster Council PPT Template_v2.potx" id="{C4D5473F-D5BF-44BC-8FD4-E1009A04D516}" vid="{6358595F-06E4-4BFC-A438-CFFEF8548113}"/>
    </a:ext>
  </a:extLst>
</a:theme>
</file>

<file path=docProps/app.xml><?xml version="1.0" encoding="utf-8"?>
<Properties xmlns="http://schemas.openxmlformats.org/officeDocument/2006/extended-properties" xmlns:vt="http://schemas.openxmlformats.org/officeDocument/2006/docPropsVTypes">
  <Template>Powerpoint template (4)</Template>
  <TotalTime>621</TotalTime>
  <Words>1552</Words>
  <Application>Microsoft Office PowerPoint</Application>
  <PresentationFormat>On-screen Show (4:3)</PresentationFormat>
  <Paragraphs>129</Paragraphs>
  <Slides>12</Slides>
  <Notes>0</Notes>
  <HiddenSlides>0</HiddenSlides>
  <MMClips>0</MMClips>
  <ScaleCrop>false</ScaleCrop>
  <HeadingPairs>
    <vt:vector size="6" baseType="variant">
      <vt:variant>
        <vt:lpstr>Fonts Used</vt:lpstr>
      </vt:variant>
      <vt:variant>
        <vt:i4>3</vt:i4>
      </vt:variant>
      <vt:variant>
        <vt:lpstr>Theme</vt:lpstr>
      </vt:variant>
      <vt:variant>
        <vt:i4>10</vt:i4>
      </vt:variant>
      <vt:variant>
        <vt:lpstr>Slide Titles</vt:lpstr>
      </vt:variant>
      <vt:variant>
        <vt:i4>12</vt:i4>
      </vt:variant>
    </vt:vector>
  </HeadingPairs>
  <TitlesOfParts>
    <vt:vector size="25" baseType="lpstr">
      <vt:lpstr>Arial</vt:lpstr>
      <vt:lpstr>Calibri</vt:lpstr>
      <vt:lpstr>Symbol</vt:lpstr>
      <vt:lpstr>Doncaster Council_Magenta</vt:lpstr>
      <vt:lpstr>Doncaster Council_Mustard</vt:lpstr>
      <vt:lpstr>Doncaster Council_Dark Grey</vt:lpstr>
      <vt:lpstr>Doncaster Council_Light Grey</vt:lpstr>
      <vt:lpstr>Doncaster Council_Dark Blue</vt:lpstr>
      <vt:lpstr>Doncaster Council_Pale Blue</vt:lpstr>
      <vt:lpstr>Doncaster Council_Dark Purple</vt:lpstr>
      <vt:lpstr>Doncaster Council_Pink</vt:lpstr>
      <vt:lpstr>Doncaster Council_Light Blue</vt:lpstr>
      <vt:lpstr>Doncaster Council_Cyan</vt:lpstr>
      <vt:lpstr>Work Experience Bulletin</vt:lpstr>
      <vt:lpstr>Work Experience at Doncaster Council</vt:lpstr>
      <vt:lpstr>If you are interested in any of the work experience placements listed, please follow the process below. If you cannot find an opportunity you are interested in within this bulletin, please complete an application form, specifying what you are interested in and we will try our best to accommodate your request.   PLEASE NOTE: work experience placements are very popular, so we recommend that you contact us at least eight weeks before you would like the placement to start.  Whilst many of our work placements with Doncaster Council are available throughout the year, they are however offered on a first come, first served basis. Placements detailed may become unavailable at any time. In this instance, the Human Resources &amp; Organisational Development (HR &amp; OD) team will work with you to find a suitable alternative placement, where this is possible.                 </vt:lpstr>
      <vt:lpstr>Craft Opportunity</vt:lpstr>
      <vt:lpstr>Craft Opportunity</vt:lpstr>
      <vt:lpstr>Craft Opportunity</vt:lpstr>
      <vt:lpstr>Craft Opportunity</vt:lpstr>
      <vt:lpstr>Craft Opportunity</vt:lpstr>
      <vt:lpstr>Office Based Opportunity</vt:lpstr>
      <vt:lpstr>Office Based Opportunity</vt:lpstr>
      <vt:lpstr>Customer Service Opportunity </vt:lpstr>
      <vt:lpstr>Office Based Opportunity – in residential setting </vt:lpstr>
    </vt:vector>
  </TitlesOfParts>
  <Company>DMBC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 Experience Bulletin</dc:title>
  <dc:creator>Ellwood, Joanne</dc:creator>
  <cp:lastModifiedBy>Ellwood, Joanne</cp:lastModifiedBy>
  <cp:revision>41</cp:revision>
  <dcterms:created xsi:type="dcterms:W3CDTF">2018-10-15T10:41:12Z</dcterms:created>
  <dcterms:modified xsi:type="dcterms:W3CDTF">2020-03-03T09:50:09Z</dcterms:modified>
</cp:coreProperties>
</file>

<file path=docProps/thumbnail.jpeg>
</file>